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0.38211382113821135</c:v>
                </c:pt>
                <c:pt idx="1">
                  <c:v>0.61788617886178865</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488681008"/>
        <c:axId val="-488684272"/>
      </c:barChart>
      <c:valAx>
        <c:axId val="-488684272"/>
        <c:scaling>
          <c:orientation val="minMax"/>
        </c:scaling>
        <c:delete val="1"/>
        <c:axPos val="t"/>
        <c:numFmt formatCode="0%" sourceLinked="1"/>
        <c:majorTickMark val="out"/>
        <c:minorTickMark val="none"/>
        <c:tickLblPos val="nextTo"/>
        <c:crossAx val="-488681008"/>
        <c:crosses val="autoZero"/>
        <c:crossBetween val="between"/>
      </c:valAx>
      <c:catAx>
        <c:axId val="-488681008"/>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48868427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373515552"/>
        <c:axId val="-3735084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6.7989911627999069</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373513376"/>
        <c:axId val="-373513920"/>
      </c:barChart>
      <c:catAx>
        <c:axId val="-373515552"/>
        <c:scaling>
          <c:orientation val="minMax"/>
        </c:scaling>
        <c:delete val="1"/>
        <c:axPos val="b"/>
        <c:numFmt formatCode="General" sourceLinked="1"/>
        <c:majorTickMark val="none"/>
        <c:minorTickMark val="none"/>
        <c:tickLblPos val="nextTo"/>
        <c:crossAx val="-373508480"/>
        <c:crosses val="autoZero"/>
        <c:auto val="1"/>
        <c:lblAlgn val="ctr"/>
        <c:lblOffset val="100"/>
        <c:noMultiLvlLbl val="0"/>
      </c:catAx>
      <c:valAx>
        <c:axId val="-3735084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3515552"/>
        <c:crosses val="autoZero"/>
        <c:crossBetween val="between"/>
      </c:valAx>
      <c:valAx>
        <c:axId val="-3735139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513376"/>
        <c:crosses val="max"/>
        <c:crossBetween val="between"/>
      </c:valAx>
      <c:catAx>
        <c:axId val="-373513376"/>
        <c:scaling>
          <c:orientation val="minMax"/>
        </c:scaling>
        <c:delete val="1"/>
        <c:axPos val="b"/>
        <c:numFmt formatCode="General" sourceLinked="1"/>
        <c:majorTickMark val="out"/>
        <c:minorTickMark val="none"/>
        <c:tickLblPos val="nextTo"/>
        <c:crossAx val="-3735139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0.22647164432261135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0.11350504952841156</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1.1849765512111006</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0.11350504952841156</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4.7139544919114762E-2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373511200"/>
        <c:axId val="-3735215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6.4979900901453398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373515008"/>
        <c:axId val="-373507392"/>
      </c:scatterChart>
      <c:catAx>
        <c:axId val="-373511200"/>
        <c:scaling>
          <c:orientation val="minMax"/>
        </c:scaling>
        <c:delete val="1"/>
        <c:axPos val="l"/>
        <c:numFmt formatCode="General" sourceLinked="1"/>
        <c:majorTickMark val="out"/>
        <c:minorTickMark val="none"/>
        <c:tickLblPos val="nextTo"/>
        <c:crossAx val="-373521536"/>
        <c:crosses val="autoZero"/>
        <c:auto val="1"/>
        <c:lblAlgn val="ctr"/>
        <c:lblOffset val="100"/>
        <c:noMultiLvlLbl val="0"/>
      </c:catAx>
      <c:valAx>
        <c:axId val="-3735215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3511200"/>
        <c:crosses val="autoZero"/>
        <c:crossBetween val="between"/>
      </c:valAx>
      <c:valAx>
        <c:axId val="-373507392"/>
        <c:scaling>
          <c:orientation val="minMax"/>
          <c:min val="0"/>
        </c:scaling>
        <c:delete val="1"/>
        <c:axPos val="r"/>
        <c:numFmt formatCode="#;;0" sourceLinked="0"/>
        <c:majorTickMark val="out"/>
        <c:minorTickMark val="none"/>
        <c:tickLblPos val="nextTo"/>
        <c:crossAx val="-373515008"/>
        <c:crosses val="max"/>
        <c:crossBetween val="midCat"/>
        <c:majorUnit val="1"/>
      </c:valAx>
      <c:valAx>
        <c:axId val="-3735150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35073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0.10169192777915104</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0.11434119571998824</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1.1937057983637072</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0.11434119571998824</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8.7627057180295509E-2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373514464"/>
        <c:axId val="-3735122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7.0281801312638903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373510112"/>
        <c:axId val="-373519360"/>
      </c:scatterChart>
      <c:catAx>
        <c:axId val="-373514464"/>
        <c:scaling>
          <c:orientation val="minMax"/>
        </c:scaling>
        <c:delete val="1"/>
        <c:axPos val="l"/>
        <c:numFmt formatCode="General" sourceLinked="1"/>
        <c:majorTickMark val="out"/>
        <c:minorTickMark val="none"/>
        <c:tickLblPos val="nextTo"/>
        <c:crossAx val="-373512288"/>
        <c:crosses val="autoZero"/>
        <c:auto val="1"/>
        <c:lblAlgn val="ctr"/>
        <c:lblOffset val="100"/>
        <c:noMultiLvlLbl val="0"/>
      </c:catAx>
      <c:valAx>
        <c:axId val="-3735122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3514464"/>
        <c:crosses val="autoZero"/>
        <c:crossBetween val="between"/>
      </c:valAx>
      <c:valAx>
        <c:axId val="-373519360"/>
        <c:scaling>
          <c:orientation val="minMax"/>
          <c:min val="0"/>
        </c:scaling>
        <c:delete val="1"/>
        <c:axPos val="r"/>
        <c:numFmt formatCode="#;;0" sourceLinked="0"/>
        <c:majorTickMark val="out"/>
        <c:minorTickMark val="none"/>
        <c:tickLblPos val="nextTo"/>
        <c:crossAx val="-373510112"/>
        <c:crosses val="max"/>
        <c:crossBetween val="midCat"/>
        <c:majorUnit val="1"/>
      </c:valAx>
      <c:valAx>
        <c:axId val="-3735101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35193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0.11848829609917733</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0.36020400281929366</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0.10042218291144245</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1.0483932870467125</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0.10042218291144245</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0.26150696420438102</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373518816"/>
        <c:axId val="-3735095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6.8708032669904897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373507936"/>
        <c:axId val="-373509024"/>
      </c:scatterChart>
      <c:catAx>
        <c:axId val="-373518816"/>
        <c:scaling>
          <c:orientation val="minMax"/>
        </c:scaling>
        <c:delete val="1"/>
        <c:axPos val="l"/>
        <c:numFmt formatCode="General" sourceLinked="1"/>
        <c:majorTickMark val="out"/>
        <c:minorTickMark val="none"/>
        <c:tickLblPos val="nextTo"/>
        <c:crossAx val="-373509568"/>
        <c:crosses val="autoZero"/>
        <c:auto val="1"/>
        <c:lblAlgn val="ctr"/>
        <c:lblOffset val="100"/>
        <c:noMultiLvlLbl val="0"/>
      </c:catAx>
      <c:valAx>
        <c:axId val="-3735095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3518816"/>
        <c:crosses val="autoZero"/>
        <c:crossBetween val="between"/>
      </c:valAx>
      <c:valAx>
        <c:axId val="-373509024"/>
        <c:scaling>
          <c:orientation val="minMax"/>
          <c:min val="0"/>
        </c:scaling>
        <c:delete val="1"/>
        <c:axPos val="r"/>
        <c:numFmt formatCode="#;;0" sourceLinked="0"/>
        <c:majorTickMark val="out"/>
        <c:minorTickMark val="none"/>
        <c:tickLblPos val="nextTo"/>
        <c:crossAx val="-373507936"/>
        <c:crosses val="max"/>
        <c:crossBetween val="midCat"/>
        <c:majorUnit val="1"/>
      </c:valAx>
      <c:valAx>
        <c:axId val="-3735079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35090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370144544"/>
        <c:axId val="-3701423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8.3107211323530805</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370151072"/>
        <c:axId val="-370143456"/>
      </c:barChart>
      <c:catAx>
        <c:axId val="-370144544"/>
        <c:scaling>
          <c:orientation val="minMax"/>
        </c:scaling>
        <c:delete val="1"/>
        <c:axPos val="b"/>
        <c:numFmt formatCode="General" sourceLinked="1"/>
        <c:majorTickMark val="none"/>
        <c:minorTickMark val="none"/>
        <c:tickLblPos val="nextTo"/>
        <c:crossAx val="-370142368"/>
        <c:crosses val="autoZero"/>
        <c:auto val="1"/>
        <c:lblAlgn val="ctr"/>
        <c:lblOffset val="100"/>
        <c:noMultiLvlLbl val="0"/>
      </c:catAx>
      <c:valAx>
        <c:axId val="-3701423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0144544"/>
        <c:crosses val="autoZero"/>
        <c:crossBetween val="between"/>
      </c:valAx>
      <c:valAx>
        <c:axId val="-3701434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0151072"/>
        <c:crosses val="max"/>
        <c:crossBetween val="between"/>
      </c:valAx>
      <c:catAx>
        <c:axId val="-370151072"/>
        <c:scaling>
          <c:orientation val="minMax"/>
        </c:scaling>
        <c:delete val="1"/>
        <c:axPos val="b"/>
        <c:numFmt formatCode="General" sourceLinked="1"/>
        <c:majorTickMark val="out"/>
        <c:minorTickMark val="none"/>
        <c:tickLblPos val="nextTo"/>
        <c:crossAx val="-3701434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0.22924401739224365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0.15582001197286388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1.6267387324566336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0.15582001197286388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0.55891029655739821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0.20842906289214724</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70155424"/>
        <c:axId val="-370145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7.1784209460033903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370140192"/>
        <c:axId val="-370140736"/>
      </c:scatterChart>
      <c:catAx>
        <c:axId val="-370155424"/>
        <c:scaling>
          <c:orientation val="minMax"/>
        </c:scaling>
        <c:delete val="1"/>
        <c:axPos val="l"/>
        <c:numFmt formatCode="General" sourceLinked="1"/>
        <c:majorTickMark val="out"/>
        <c:minorTickMark val="none"/>
        <c:tickLblPos val="nextTo"/>
        <c:crossAx val="-370145088"/>
        <c:crosses val="autoZero"/>
        <c:auto val="1"/>
        <c:lblAlgn val="ctr"/>
        <c:lblOffset val="100"/>
        <c:noMultiLvlLbl val="0"/>
      </c:catAx>
      <c:valAx>
        <c:axId val="-370145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0155424"/>
        <c:crosses val="autoZero"/>
        <c:crossBetween val="between"/>
      </c:valAx>
      <c:valAx>
        <c:axId val="-370140736"/>
        <c:scaling>
          <c:orientation val="minMax"/>
          <c:min val="0"/>
        </c:scaling>
        <c:delete val="1"/>
        <c:axPos val="r"/>
        <c:numFmt formatCode="#;;0" sourceLinked="0"/>
        <c:majorTickMark val="out"/>
        <c:minorTickMark val="none"/>
        <c:tickLblPos val="nextTo"/>
        <c:crossAx val="-370140192"/>
        <c:crosses val="max"/>
        <c:crossBetween val="midCat"/>
        <c:majorUnit val="1"/>
      </c:valAx>
      <c:valAx>
        <c:axId val="-3701401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01407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0.66592978184970875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70144000"/>
        <c:axId val="-37014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9.3746218514282607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370141824"/>
        <c:axId val="-370151616"/>
      </c:scatterChart>
      <c:catAx>
        <c:axId val="-370144000"/>
        <c:scaling>
          <c:orientation val="minMax"/>
        </c:scaling>
        <c:delete val="1"/>
        <c:axPos val="l"/>
        <c:numFmt formatCode="General" sourceLinked="1"/>
        <c:majorTickMark val="out"/>
        <c:minorTickMark val="none"/>
        <c:tickLblPos val="nextTo"/>
        <c:crossAx val="-370142912"/>
        <c:crosses val="autoZero"/>
        <c:auto val="1"/>
        <c:lblAlgn val="ctr"/>
        <c:lblOffset val="100"/>
        <c:noMultiLvlLbl val="0"/>
      </c:catAx>
      <c:valAx>
        <c:axId val="-37014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0144000"/>
        <c:crosses val="autoZero"/>
        <c:crossBetween val="between"/>
      </c:valAx>
      <c:valAx>
        <c:axId val="-370151616"/>
        <c:scaling>
          <c:orientation val="minMax"/>
          <c:min val="0"/>
        </c:scaling>
        <c:delete val="1"/>
        <c:axPos val="r"/>
        <c:numFmt formatCode="#;;0" sourceLinked="0"/>
        <c:majorTickMark val="out"/>
        <c:minorTickMark val="none"/>
        <c:tickLblPos val="nextTo"/>
        <c:crossAx val="-370141824"/>
        <c:crosses val="max"/>
        <c:crossBetween val="midCat"/>
        <c:majorUnit val="1"/>
      </c:valAx>
      <c:valAx>
        <c:axId val="-37014182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01516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0.15793768371185823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7.2513556432785009E-2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0.75703120147324032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7.2513556432786785E-2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0.12353642709824086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70147264"/>
        <c:axId val="-370141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8.3791205996275906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370150528"/>
        <c:axId val="-370153792"/>
      </c:scatterChart>
      <c:catAx>
        <c:axId val="-370147264"/>
        <c:scaling>
          <c:orientation val="minMax"/>
        </c:scaling>
        <c:delete val="1"/>
        <c:axPos val="l"/>
        <c:numFmt formatCode="General" sourceLinked="1"/>
        <c:majorTickMark val="out"/>
        <c:minorTickMark val="none"/>
        <c:tickLblPos val="nextTo"/>
        <c:crossAx val="-370141280"/>
        <c:crosses val="autoZero"/>
        <c:auto val="1"/>
        <c:lblAlgn val="ctr"/>
        <c:lblOffset val="100"/>
        <c:noMultiLvlLbl val="0"/>
      </c:catAx>
      <c:valAx>
        <c:axId val="-370141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0147264"/>
        <c:crosses val="autoZero"/>
        <c:crossBetween val="between"/>
      </c:valAx>
      <c:valAx>
        <c:axId val="-370153792"/>
        <c:scaling>
          <c:orientation val="minMax"/>
          <c:min val="0"/>
        </c:scaling>
        <c:delete val="1"/>
        <c:axPos val="r"/>
        <c:numFmt formatCode="#;;0" sourceLinked="0"/>
        <c:majorTickMark val="out"/>
        <c:minorTickMark val="none"/>
        <c:tickLblPos val="nextTo"/>
        <c:crossAx val="-370150528"/>
        <c:crosses val="max"/>
        <c:crossBetween val="midCat"/>
        <c:majorUnit val="1"/>
      </c:valAx>
      <c:valAx>
        <c:axId val="-37015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01537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370148352"/>
        <c:axId val="-370153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6.4903570477796393</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370148896"/>
        <c:axId val="-370154880"/>
      </c:barChart>
      <c:catAx>
        <c:axId val="-370148352"/>
        <c:scaling>
          <c:orientation val="minMax"/>
        </c:scaling>
        <c:delete val="1"/>
        <c:axPos val="b"/>
        <c:numFmt formatCode="General" sourceLinked="1"/>
        <c:majorTickMark val="none"/>
        <c:minorTickMark val="none"/>
        <c:tickLblPos val="nextTo"/>
        <c:crossAx val="-370153248"/>
        <c:crosses val="autoZero"/>
        <c:auto val="1"/>
        <c:lblAlgn val="ctr"/>
        <c:lblOffset val="100"/>
        <c:noMultiLvlLbl val="0"/>
      </c:catAx>
      <c:valAx>
        <c:axId val="-370153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0148352"/>
        <c:crosses val="autoZero"/>
        <c:crossBetween val="between"/>
      </c:valAx>
      <c:valAx>
        <c:axId val="-3701548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0148896"/>
        <c:crosses val="max"/>
        <c:crossBetween val="between"/>
      </c:valAx>
      <c:catAx>
        <c:axId val="-370148896"/>
        <c:scaling>
          <c:orientation val="minMax"/>
        </c:scaling>
        <c:delete val="1"/>
        <c:axPos val="b"/>
        <c:numFmt formatCode="General" sourceLinked="1"/>
        <c:majorTickMark val="out"/>
        <c:minorTickMark val="none"/>
        <c:tickLblPos val="nextTo"/>
        <c:crossAx val="-3701548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0.20482908379504838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0.11262243505722758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1.1757621818376016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0.11262243505722758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0.36118276812544448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70154336"/>
        <c:axId val="-370152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5.7304300861039303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370149984"/>
        <c:axId val="-370145632"/>
      </c:scatterChart>
      <c:catAx>
        <c:axId val="-370154336"/>
        <c:scaling>
          <c:orientation val="minMax"/>
        </c:scaling>
        <c:delete val="1"/>
        <c:axPos val="l"/>
        <c:numFmt formatCode="General" sourceLinked="1"/>
        <c:majorTickMark val="out"/>
        <c:minorTickMark val="none"/>
        <c:tickLblPos val="nextTo"/>
        <c:crossAx val="-370152704"/>
        <c:crosses val="autoZero"/>
        <c:auto val="1"/>
        <c:lblAlgn val="ctr"/>
        <c:lblOffset val="100"/>
        <c:noMultiLvlLbl val="0"/>
      </c:catAx>
      <c:valAx>
        <c:axId val="-370152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0154336"/>
        <c:crosses val="autoZero"/>
        <c:crossBetween val="between"/>
      </c:valAx>
      <c:valAx>
        <c:axId val="-370145632"/>
        <c:scaling>
          <c:orientation val="minMax"/>
          <c:min val="0"/>
        </c:scaling>
        <c:delete val="1"/>
        <c:axPos val="r"/>
        <c:numFmt formatCode="#;;0" sourceLinked="0"/>
        <c:majorTickMark val="out"/>
        <c:minorTickMark val="none"/>
        <c:tickLblPos val="nextTo"/>
        <c:crossAx val="-370149984"/>
        <c:crosses val="max"/>
        <c:crossBetween val="midCat"/>
        <c:majorUnit val="1"/>
      </c:valAx>
      <c:valAx>
        <c:axId val="-3701499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01456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0.13090909090909092</c:v>
                </c:pt>
                <c:pt idx="1">
                  <c:v>0.25818181818181818</c:v>
                </c:pt>
                <c:pt idx="2">
                  <c:v>0.31636363636363635</c:v>
                </c:pt>
                <c:pt idx="3">
                  <c:v>0.29454545454545455</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9.6080625369835637E-2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8.6934981310895054E-2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0.90758882324085022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8.6934981310895054E-2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0.19168894569516493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70152160"/>
        <c:axId val="-37014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7.2374065011733597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370147808"/>
        <c:axId val="-370146720"/>
      </c:scatterChart>
      <c:catAx>
        <c:axId val="-370152160"/>
        <c:scaling>
          <c:orientation val="minMax"/>
        </c:scaling>
        <c:delete val="1"/>
        <c:axPos val="l"/>
        <c:numFmt formatCode="General" sourceLinked="1"/>
        <c:majorTickMark val="out"/>
        <c:minorTickMark val="none"/>
        <c:tickLblPos val="nextTo"/>
        <c:crossAx val="-370149440"/>
        <c:crosses val="autoZero"/>
        <c:auto val="1"/>
        <c:lblAlgn val="ctr"/>
        <c:lblOffset val="100"/>
        <c:noMultiLvlLbl val="0"/>
      </c:catAx>
      <c:valAx>
        <c:axId val="-37014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0152160"/>
        <c:crosses val="autoZero"/>
        <c:crossBetween val="between"/>
      </c:valAx>
      <c:valAx>
        <c:axId val="-370146720"/>
        <c:scaling>
          <c:orientation val="minMax"/>
          <c:min val="0"/>
        </c:scaling>
        <c:delete val="1"/>
        <c:axPos val="r"/>
        <c:numFmt formatCode="#;;0" sourceLinked="0"/>
        <c:majorTickMark val="out"/>
        <c:minorTickMark val="none"/>
        <c:tickLblPos val="nextTo"/>
        <c:crossAx val="-370147808"/>
        <c:crosses val="max"/>
        <c:crossBetween val="midCat"/>
        <c:majorUnit val="1"/>
      </c:valAx>
      <c:valAx>
        <c:axId val="-37014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01467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0.12868755431926271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9.7302561529134302E-2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1.0158248841249868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4.7028747157353834E-3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70146176"/>
        <c:axId val="-3697113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6.5032345560616296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369700448"/>
        <c:axId val="-369705888"/>
      </c:scatterChart>
      <c:catAx>
        <c:axId val="-370146176"/>
        <c:scaling>
          <c:orientation val="minMax"/>
        </c:scaling>
        <c:delete val="1"/>
        <c:axPos val="l"/>
        <c:numFmt formatCode="General" sourceLinked="1"/>
        <c:majorTickMark val="out"/>
        <c:minorTickMark val="none"/>
        <c:tickLblPos val="nextTo"/>
        <c:crossAx val="-369711328"/>
        <c:crosses val="autoZero"/>
        <c:auto val="1"/>
        <c:lblAlgn val="ctr"/>
        <c:lblOffset val="100"/>
        <c:noMultiLvlLbl val="0"/>
      </c:catAx>
      <c:valAx>
        <c:axId val="-3697113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0146176"/>
        <c:crosses val="autoZero"/>
        <c:crossBetween val="between"/>
      </c:valAx>
      <c:valAx>
        <c:axId val="-369705888"/>
        <c:scaling>
          <c:orientation val="minMax"/>
          <c:min val="0"/>
        </c:scaling>
        <c:delete val="1"/>
        <c:axPos val="r"/>
        <c:numFmt formatCode="#;;0" sourceLinked="0"/>
        <c:majorTickMark val="out"/>
        <c:minorTickMark val="none"/>
        <c:tickLblPos val="nextTo"/>
        <c:crossAx val="-369700448"/>
        <c:crosses val="max"/>
        <c:crossBetween val="midCat"/>
        <c:majorUnit val="1"/>
      </c:valAx>
      <c:valAx>
        <c:axId val="-3697004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97058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369698816"/>
        <c:axId val="-3697080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6.540365949098625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369704256"/>
        <c:axId val="-369707520"/>
      </c:barChart>
      <c:catAx>
        <c:axId val="-369698816"/>
        <c:scaling>
          <c:orientation val="minMax"/>
        </c:scaling>
        <c:delete val="1"/>
        <c:axPos val="b"/>
        <c:numFmt formatCode="General" sourceLinked="1"/>
        <c:majorTickMark val="none"/>
        <c:minorTickMark val="none"/>
        <c:tickLblPos val="nextTo"/>
        <c:crossAx val="-369708064"/>
        <c:crosses val="autoZero"/>
        <c:auto val="1"/>
        <c:lblAlgn val="ctr"/>
        <c:lblOffset val="100"/>
        <c:noMultiLvlLbl val="0"/>
      </c:catAx>
      <c:valAx>
        <c:axId val="-3697080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9698816"/>
        <c:crosses val="autoZero"/>
        <c:crossBetween val="between"/>
      </c:valAx>
      <c:valAx>
        <c:axId val="-3697075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9704256"/>
        <c:crosses val="max"/>
        <c:crossBetween val="between"/>
      </c:valAx>
      <c:catAx>
        <c:axId val="-369704256"/>
        <c:scaling>
          <c:orientation val="minMax"/>
        </c:scaling>
        <c:delete val="1"/>
        <c:axPos val="b"/>
        <c:numFmt formatCode="General" sourceLinked="1"/>
        <c:majorTickMark val="out"/>
        <c:minorTickMark val="none"/>
        <c:tickLblPos val="nextTo"/>
        <c:crossAx val="-3697075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3.4124842307713621E-2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0.14593731504467833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1.5235647840615503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0.14593731504467833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5.0593250551089319E-2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69700992"/>
        <c:axId val="-3697037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5.9661308192881304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369710784"/>
        <c:axId val="-369710240"/>
      </c:scatterChart>
      <c:catAx>
        <c:axId val="-369700992"/>
        <c:scaling>
          <c:orientation val="minMax"/>
        </c:scaling>
        <c:delete val="1"/>
        <c:axPos val="l"/>
        <c:numFmt formatCode="General" sourceLinked="1"/>
        <c:majorTickMark val="out"/>
        <c:minorTickMark val="none"/>
        <c:tickLblPos val="nextTo"/>
        <c:crossAx val="-369703712"/>
        <c:crosses val="autoZero"/>
        <c:auto val="1"/>
        <c:lblAlgn val="ctr"/>
        <c:lblOffset val="100"/>
        <c:noMultiLvlLbl val="0"/>
      </c:catAx>
      <c:valAx>
        <c:axId val="-3697037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9700992"/>
        <c:crosses val="autoZero"/>
        <c:crossBetween val="between"/>
      </c:valAx>
      <c:valAx>
        <c:axId val="-369710240"/>
        <c:scaling>
          <c:orientation val="minMax"/>
          <c:min val="0"/>
        </c:scaling>
        <c:delete val="1"/>
        <c:axPos val="r"/>
        <c:numFmt formatCode="#;;0" sourceLinked="0"/>
        <c:majorTickMark val="out"/>
        <c:minorTickMark val="none"/>
        <c:tickLblPos val="nextTo"/>
        <c:crossAx val="-369710784"/>
        <c:crosses val="max"/>
        <c:crossBetween val="midCat"/>
        <c:majorUnit val="1"/>
      </c:valAx>
      <c:valAx>
        <c:axId val="-3697107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97102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0.10628574174066419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0.11356506424264801</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1.1856030962801736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0.11356506424264801</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2.0359300508266287E-2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69709152"/>
        <c:axId val="-3697129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7.1146010789091196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369699360"/>
        <c:axId val="-369704800"/>
      </c:scatterChart>
      <c:catAx>
        <c:axId val="-369709152"/>
        <c:scaling>
          <c:orientation val="minMax"/>
        </c:scaling>
        <c:delete val="1"/>
        <c:axPos val="l"/>
        <c:numFmt formatCode="General" sourceLinked="1"/>
        <c:majorTickMark val="out"/>
        <c:minorTickMark val="none"/>
        <c:tickLblPos val="nextTo"/>
        <c:crossAx val="-369712960"/>
        <c:crosses val="autoZero"/>
        <c:auto val="1"/>
        <c:lblAlgn val="ctr"/>
        <c:lblOffset val="100"/>
        <c:noMultiLvlLbl val="0"/>
      </c:catAx>
      <c:valAx>
        <c:axId val="-3697129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9709152"/>
        <c:crosses val="autoZero"/>
        <c:crossBetween val="between"/>
      </c:valAx>
      <c:valAx>
        <c:axId val="-369704800"/>
        <c:scaling>
          <c:orientation val="minMax"/>
          <c:min val="0"/>
        </c:scaling>
        <c:delete val="1"/>
        <c:axPos val="r"/>
        <c:numFmt formatCode="#;;0" sourceLinked="0"/>
        <c:majorTickMark val="out"/>
        <c:minorTickMark val="none"/>
        <c:tickLblPos val="nextTo"/>
        <c:crossAx val="-369699360"/>
        <c:crosses val="max"/>
        <c:crossBetween val="midCat"/>
        <c:majorUnit val="1"/>
      </c:valAx>
      <c:valAx>
        <c:axId val="-3696993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97048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369699904"/>
        <c:axId val="-3697053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6.8045561863779493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369698272"/>
        <c:axId val="-369708608"/>
      </c:barChart>
      <c:catAx>
        <c:axId val="-369699904"/>
        <c:scaling>
          <c:orientation val="minMax"/>
        </c:scaling>
        <c:delete val="1"/>
        <c:axPos val="b"/>
        <c:numFmt formatCode="General" sourceLinked="1"/>
        <c:majorTickMark val="none"/>
        <c:minorTickMark val="none"/>
        <c:tickLblPos val="nextTo"/>
        <c:crossAx val="-369705344"/>
        <c:crosses val="autoZero"/>
        <c:auto val="1"/>
        <c:lblAlgn val="ctr"/>
        <c:lblOffset val="100"/>
        <c:noMultiLvlLbl val="0"/>
      </c:catAx>
      <c:valAx>
        <c:axId val="-3697053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9699904"/>
        <c:crosses val="autoZero"/>
        <c:crossBetween val="between"/>
      </c:valAx>
      <c:valAx>
        <c:axId val="-3697086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9698272"/>
        <c:crosses val="max"/>
        <c:crossBetween val="between"/>
      </c:valAx>
      <c:catAx>
        <c:axId val="-369698272"/>
        <c:scaling>
          <c:orientation val="minMax"/>
        </c:scaling>
        <c:delete val="1"/>
        <c:axPos val="b"/>
        <c:numFmt formatCode="General" sourceLinked="1"/>
        <c:majorTickMark val="out"/>
        <c:minorTickMark val="none"/>
        <c:tickLblPos val="nextTo"/>
        <c:crossAx val="-3697086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0.32085550335720203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0.15486113438371429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1.6167281869932859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0.15486113438371518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0.39486531684747206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69697728"/>
        <c:axId val="-3697031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7.22837798240867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369712416"/>
        <c:axId val="-369706976"/>
      </c:scatterChart>
      <c:catAx>
        <c:axId val="-369697728"/>
        <c:scaling>
          <c:orientation val="minMax"/>
        </c:scaling>
        <c:delete val="1"/>
        <c:axPos val="l"/>
        <c:numFmt formatCode="General" sourceLinked="1"/>
        <c:majorTickMark val="out"/>
        <c:minorTickMark val="none"/>
        <c:tickLblPos val="nextTo"/>
        <c:crossAx val="-369703168"/>
        <c:crosses val="autoZero"/>
        <c:auto val="1"/>
        <c:lblAlgn val="ctr"/>
        <c:lblOffset val="100"/>
        <c:noMultiLvlLbl val="0"/>
      </c:catAx>
      <c:valAx>
        <c:axId val="-3697031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9697728"/>
        <c:crosses val="autoZero"/>
        <c:crossBetween val="between"/>
      </c:valAx>
      <c:valAx>
        <c:axId val="-369706976"/>
        <c:scaling>
          <c:orientation val="minMax"/>
          <c:min val="0"/>
        </c:scaling>
        <c:delete val="1"/>
        <c:axPos val="r"/>
        <c:numFmt formatCode="#;;0" sourceLinked="0"/>
        <c:majorTickMark val="out"/>
        <c:minorTickMark val="none"/>
        <c:tickLblPos val="nextTo"/>
        <c:crossAx val="-369712416"/>
        <c:crosses val="max"/>
        <c:crossBetween val="midCat"/>
        <c:majorUnit val="1"/>
      </c:valAx>
      <c:valAx>
        <c:axId val="-3697124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970697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0.16850014889724463</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0.44810457552696104</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0.12492820539142624</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1.3042326714871777</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0.12492820539142624</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0.16280723927956409</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369702624"/>
        <c:axId val="-3697118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6.3807343903472296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369706432"/>
        <c:axId val="-369709696"/>
      </c:scatterChart>
      <c:catAx>
        <c:axId val="-369702624"/>
        <c:scaling>
          <c:orientation val="minMax"/>
        </c:scaling>
        <c:delete val="1"/>
        <c:axPos val="l"/>
        <c:numFmt formatCode="General" sourceLinked="1"/>
        <c:majorTickMark val="out"/>
        <c:minorTickMark val="none"/>
        <c:tickLblPos val="nextTo"/>
        <c:crossAx val="-369711872"/>
        <c:crosses val="autoZero"/>
        <c:auto val="1"/>
        <c:lblAlgn val="ctr"/>
        <c:lblOffset val="100"/>
        <c:noMultiLvlLbl val="0"/>
      </c:catAx>
      <c:valAx>
        <c:axId val="-3697118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9702624"/>
        <c:crosses val="autoZero"/>
        <c:crossBetween val="between"/>
      </c:valAx>
      <c:valAx>
        <c:axId val="-369709696"/>
        <c:scaling>
          <c:orientation val="minMax"/>
          <c:min val="0"/>
        </c:scaling>
        <c:delete val="1"/>
        <c:axPos val="r"/>
        <c:numFmt formatCode="#;;0" sourceLinked="0"/>
        <c:majorTickMark val="out"/>
        <c:minorTickMark val="none"/>
        <c:tickLblPos val="nextTo"/>
        <c:crossAx val="-369706432"/>
        <c:crosses val="max"/>
        <c:crossBetween val="midCat"/>
        <c:majorUnit val="1"/>
      </c:valAx>
      <c:valAx>
        <c:axId val="-3697064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97096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369702080"/>
        <c:axId val="-3697015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6.9709386427904034</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360394960"/>
        <c:axId val="-360400944"/>
      </c:barChart>
      <c:catAx>
        <c:axId val="-369702080"/>
        <c:scaling>
          <c:orientation val="minMax"/>
        </c:scaling>
        <c:delete val="1"/>
        <c:axPos val="b"/>
        <c:numFmt formatCode="General" sourceLinked="1"/>
        <c:majorTickMark val="none"/>
        <c:minorTickMark val="none"/>
        <c:tickLblPos val="nextTo"/>
        <c:crossAx val="-369701536"/>
        <c:crosses val="autoZero"/>
        <c:auto val="1"/>
        <c:lblAlgn val="ctr"/>
        <c:lblOffset val="100"/>
        <c:noMultiLvlLbl val="0"/>
      </c:catAx>
      <c:valAx>
        <c:axId val="-3697015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9702080"/>
        <c:crosses val="autoZero"/>
        <c:crossBetween val="between"/>
      </c:valAx>
      <c:valAx>
        <c:axId val="-3604009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394960"/>
        <c:crosses val="max"/>
        <c:crossBetween val="between"/>
      </c:valAx>
      <c:catAx>
        <c:axId val="-360394960"/>
        <c:scaling>
          <c:orientation val="minMax"/>
        </c:scaling>
        <c:delete val="1"/>
        <c:axPos val="b"/>
        <c:numFmt formatCode="General" sourceLinked="1"/>
        <c:majorTickMark val="out"/>
        <c:minorTickMark val="none"/>
        <c:tickLblPos val="nextTo"/>
        <c:crossAx val="-3604009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7.5891316769313377E-2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7.7360237580254676E-2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0.80762986236815504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7.7360237580256452E-2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2.9697281967902001E-3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60403664"/>
        <c:axId val="-3603955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7.7771550402099301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360399856"/>
        <c:axId val="-360394416"/>
      </c:scatterChart>
      <c:catAx>
        <c:axId val="-360403664"/>
        <c:scaling>
          <c:orientation val="minMax"/>
        </c:scaling>
        <c:delete val="1"/>
        <c:axPos val="l"/>
        <c:numFmt formatCode="General" sourceLinked="1"/>
        <c:majorTickMark val="out"/>
        <c:minorTickMark val="none"/>
        <c:tickLblPos val="nextTo"/>
        <c:crossAx val="-360395504"/>
        <c:crosses val="autoZero"/>
        <c:auto val="1"/>
        <c:lblAlgn val="ctr"/>
        <c:lblOffset val="100"/>
        <c:noMultiLvlLbl val="0"/>
      </c:catAx>
      <c:valAx>
        <c:axId val="-3603955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0403664"/>
        <c:crosses val="autoZero"/>
        <c:crossBetween val="between"/>
      </c:valAx>
      <c:valAx>
        <c:axId val="-360394416"/>
        <c:scaling>
          <c:orientation val="minMax"/>
          <c:min val="0"/>
        </c:scaling>
        <c:delete val="1"/>
        <c:axPos val="r"/>
        <c:numFmt formatCode="#;;0" sourceLinked="0"/>
        <c:majorTickMark val="out"/>
        <c:minorTickMark val="none"/>
        <c:tickLblPos val="nextTo"/>
        <c:crossAx val="-360399856"/>
        <c:crosses val="max"/>
        <c:crossBetween val="midCat"/>
        <c:majorUnit val="1"/>
      </c:valAx>
      <c:valAx>
        <c:axId val="-3603998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03944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0.45818181818181819</c:v>
                </c:pt>
                <c:pt idx="1">
                  <c:v>0.53818181818181821</c:v>
                </c:pt>
                <c:pt idx="2">
                  <c:v>0</c:v>
                </c:pt>
                <c:pt idx="3">
                  <c:v>3.6363636363636364E-3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488686448"/>
        <c:axId val="-488685904"/>
      </c:barChart>
      <c:catAx>
        <c:axId val="-488686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88685904"/>
        <c:crosses val="autoZero"/>
        <c:auto val="1"/>
        <c:lblAlgn val="ctr"/>
        <c:lblOffset val="100"/>
        <c:noMultiLvlLbl val="0"/>
      </c:catAx>
      <c:valAx>
        <c:axId val="-488685904"/>
        <c:scaling>
          <c:orientation val="minMax"/>
        </c:scaling>
        <c:delete val="1"/>
        <c:axPos val="t"/>
        <c:numFmt formatCode="0%" sourceLinked="1"/>
        <c:majorTickMark val="none"/>
        <c:minorTickMark val="none"/>
        <c:tickLblPos val="nextTo"/>
        <c:crossAx val="-4886864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6.6230464183906435E-2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1.2586954143901146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0.12056633965078678</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0.12692933578364229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60397680"/>
        <c:axId val="-3603971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5.8195698147192303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360400400"/>
        <c:axId val="-360405840"/>
      </c:scatterChart>
      <c:catAx>
        <c:axId val="-360397680"/>
        <c:scaling>
          <c:orientation val="minMax"/>
        </c:scaling>
        <c:delete val="1"/>
        <c:axPos val="l"/>
        <c:numFmt formatCode="General" sourceLinked="1"/>
        <c:majorTickMark val="out"/>
        <c:minorTickMark val="none"/>
        <c:tickLblPos val="nextTo"/>
        <c:crossAx val="-360397136"/>
        <c:crosses val="autoZero"/>
        <c:auto val="1"/>
        <c:lblAlgn val="ctr"/>
        <c:lblOffset val="100"/>
        <c:noMultiLvlLbl val="0"/>
      </c:catAx>
      <c:valAx>
        <c:axId val="-3603971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0397680"/>
        <c:crosses val="autoZero"/>
        <c:crossBetween val="between"/>
      </c:valAx>
      <c:valAx>
        <c:axId val="-360405840"/>
        <c:scaling>
          <c:orientation val="minMax"/>
          <c:min val="0"/>
        </c:scaling>
        <c:delete val="1"/>
        <c:axPos val="r"/>
        <c:numFmt formatCode="#;;0" sourceLinked="0"/>
        <c:majorTickMark val="out"/>
        <c:minorTickMark val="none"/>
        <c:tickLblPos val="nextTo"/>
        <c:crossAx val="-360400400"/>
        <c:crosses val="max"/>
        <c:crossBetween val="midCat"/>
        <c:majorUnit val="1"/>
      </c:valAx>
      <c:valAx>
        <c:axId val="-3604004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04058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4.7497822348606E-2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0.13772704922150858</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1.4378507782081691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0.13772704922150858</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0.17679721040916796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60399312"/>
        <c:axId val="-3604031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7.3160910734420499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360393872"/>
        <c:axId val="-360398224"/>
      </c:scatterChart>
      <c:catAx>
        <c:axId val="-360399312"/>
        <c:scaling>
          <c:orientation val="minMax"/>
        </c:scaling>
        <c:delete val="1"/>
        <c:axPos val="l"/>
        <c:numFmt formatCode="General" sourceLinked="1"/>
        <c:majorTickMark val="out"/>
        <c:minorTickMark val="none"/>
        <c:tickLblPos val="nextTo"/>
        <c:crossAx val="-360403120"/>
        <c:crosses val="autoZero"/>
        <c:auto val="1"/>
        <c:lblAlgn val="ctr"/>
        <c:lblOffset val="100"/>
        <c:noMultiLvlLbl val="0"/>
      </c:catAx>
      <c:valAx>
        <c:axId val="-3604031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0399312"/>
        <c:crosses val="autoZero"/>
        <c:crossBetween val="between"/>
      </c:valAx>
      <c:valAx>
        <c:axId val="-360398224"/>
        <c:scaling>
          <c:orientation val="minMax"/>
          <c:min val="0"/>
        </c:scaling>
        <c:delete val="1"/>
        <c:axPos val="r"/>
        <c:numFmt formatCode="#;;0" sourceLinked="0"/>
        <c:majorTickMark val="out"/>
        <c:minorTickMark val="none"/>
        <c:tickLblPos val="nextTo"/>
        <c:crossAx val="-360393872"/>
        <c:crosses val="max"/>
        <c:crossBetween val="midCat"/>
        <c:majorUnit val="1"/>
      </c:valAx>
      <c:valAx>
        <c:axId val="-3603938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03982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360393328"/>
        <c:axId val="-3603960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6.9989613907798152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360405296"/>
        <c:axId val="-360401488"/>
      </c:barChart>
      <c:catAx>
        <c:axId val="-360393328"/>
        <c:scaling>
          <c:orientation val="minMax"/>
        </c:scaling>
        <c:delete val="1"/>
        <c:axPos val="b"/>
        <c:numFmt formatCode="General" sourceLinked="1"/>
        <c:majorTickMark val="none"/>
        <c:minorTickMark val="none"/>
        <c:tickLblPos val="nextTo"/>
        <c:crossAx val="-360396048"/>
        <c:crosses val="autoZero"/>
        <c:auto val="1"/>
        <c:lblAlgn val="ctr"/>
        <c:lblOffset val="100"/>
        <c:noMultiLvlLbl val="0"/>
      </c:catAx>
      <c:valAx>
        <c:axId val="-3603960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0393328"/>
        <c:crosses val="autoZero"/>
        <c:crossBetween val="between"/>
      </c:valAx>
      <c:valAx>
        <c:axId val="-3604014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405296"/>
        <c:crosses val="max"/>
        <c:crossBetween val="between"/>
      </c:valAx>
      <c:catAx>
        <c:axId val="-360405296"/>
        <c:scaling>
          <c:orientation val="minMax"/>
        </c:scaling>
        <c:delete val="1"/>
        <c:axPos val="b"/>
        <c:numFmt formatCode="General" sourceLinked="1"/>
        <c:majorTickMark val="out"/>
        <c:minorTickMark val="none"/>
        <c:tickLblPos val="nextTo"/>
        <c:crossAx val="-3604014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0.1048113702884601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1.2914676091016686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0.12370548158577854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0.1375103319274924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60396592"/>
        <c:axId val="-3603927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7.2846392405892999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360392240"/>
        <c:axId val="-360391696"/>
      </c:scatterChart>
      <c:catAx>
        <c:axId val="-360396592"/>
        <c:scaling>
          <c:orientation val="minMax"/>
        </c:scaling>
        <c:delete val="1"/>
        <c:axPos val="l"/>
        <c:numFmt formatCode="General" sourceLinked="1"/>
        <c:majorTickMark val="out"/>
        <c:minorTickMark val="none"/>
        <c:tickLblPos val="nextTo"/>
        <c:crossAx val="-360392784"/>
        <c:crosses val="autoZero"/>
        <c:auto val="1"/>
        <c:lblAlgn val="ctr"/>
        <c:lblOffset val="100"/>
        <c:noMultiLvlLbl val="0"/>
      </c:catAx>
      <c:valAx>
        <c:axId val="-3603927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0396592"/>
        <c:crosses val="autoZero"/>
        <c:crossBetween val="between"/>
      </c:valAx>
      <c:valAx>
        <c:axId val="-360391696"/>
        <c:scaling>
          <c:orientation val="minMax"/>
          <c:min val="0"/>
        </c:scaling>
        <c:delete val="1"/>
        <c:axPos val="r"/>
        <c:numFmt formatCode="#;;0" sourceLinked="0"/>
        <c:majorTickMark val="out"/>
        <c:minorTickMark val="none"/>
        <c:tickLblPos val="nextTo"/>
        <c:crossAx val="-360392240"/>
        <c:crosses val="max"/>
        <c:crossBetween val="midCat"/>
        <c:majorUnit val="1"/>
      </c:valAx>
      <c:valAx>
        <c:axId val="-3603922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03916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8.6767193908347195E-2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0.14121485968995184</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1.4742630227501152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0.14121485968995184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0.50652312311057646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0.26799044101483815</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60404752"/>
        <c:axId val="-3604025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6.7132835409703304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360398768"/>
        <c:axId val="-360406928"/>
      </c:scatterChart>
      <c:catAx>
        <c:axId val="-360404752"/>
        <c:scaling>
          <c:orientation val="minMax"/>
        </c:scaling>
        <c:delete val="1"/>
        <c:axPos val="l"/>
        <c:numFmt formatCode="General" sourceLinked="1"/>
        <c:majorTickMark val="out"/>
        <c:minorTickMark val="none"/>
        <c:tickLblPos val="nextTo"/>
        <c:crossAx val="-360402576"/>
        <c:crosses val="autoZero"/>
        <c:auto val="1"/>
        <c:lblAlgn val="ctr"/>
        <c:lblOffset val="100"/>
        <c:noMultiLvlLbl val="0"/>
      </c:catAx>
      <c:valAx>
        <c:axId val="-3604025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0404752"/>
        <c:crosses val="autoZero"/>
        <c:crossBetween val="between"/>
      </c:valAx>
      <c:valAx>
        <c:axId val="-360406928"/>
        <c:scaling>
          <c:orientation val="minMax"/>
          <c:min val="0"/>
        </c:scaling>
        <c:delete val="1"/>
        <c:axPos val="r"/>
        <c:numFmt formatCode="#;;0" sourceLinked="0"/>
        <c:majorTickMark val="out"/>
        <c:minorTickMark val="none"/>
        <c:tickLblPos val="nextTo"/>
        <c:crossAx val="-360398768"/>
        <c:crosses val="max"/>
        <c:crossBetween val="midCat"/>
        <c:majorUnit val="1"/>
      </c:valAx>
      <c:valAx>
        <c:axId val="-3603987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04069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360402032"/>
        <c:axId val="-3604063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5.0221661996492379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357928080"/>
        <c:axId val="-360404208"/>
      </c:barChart>
      <c:catAx>
        <c:axId val="-360402032"/>
        <c:scaling>
          <c:orientation val="minMax"/>
        </c:scaling>
        <c:delete val="1"/>
        <c:axPos val="b"/>
        <c:numFmt formatCode="General" sourceLinked="1"/>
        <c:majorTickMark val="none"/>
        <c:minorTickMark val="none"/>
        <c:tickLblPos val="nextTo"/>
        <c:crossAx val="-360406384"/>
        <c:crosses val="autoZero"/>
        <c:auto val="1"/>
        <c:lblAlgn val="ctr"/>
        <c:lblOffset val="100"/>
        <c:noMultiLvlLbl val="0"/>
      </c:catAx>
      <c:valAx>
        <c:axId val="-3604063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0402032"/>
        <c:crosses val="autoZero"/>
        <c:crossBetween val="between"/>
      </c:valAx>
      <c:valAx>
        <c:axId val="-3604042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928080"/>
        <c:crosses val="max"/>
        <c:crossBetween val="between"/>
      </c:valAx>
      <c:catAx>
        <c:axId val="-357928080"/>
        <c:scaling>
          <c:orientation val="minMax"/>
        </c:scaling>
        <c:delete val="1"/>
        <c:axPos val="b"/>
        <c:numFmt formatCode="General" sourceLinked="1"/>
        <c:majorTickMark val="out"/>
        <c:minorTickMark val="none"/>
        <c:tickLblPos val="nextTo"/>
        <c:crossAx val="-3604042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0.23428000170677699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0.14834354300561481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1.5486854612686454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0.14834354300561525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0.17216554201507783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7941136"/>
        <c:axId val="-3579318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5.0025230833963699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357929168"/>
        <c:axId val="-357927536"/>
      </c:scatterChart>
      <c:catAx>
        <c:axId val="-357941136"/>
        <c:scaling>
          <c:orientation val="minMax"/>
        </c:scaling>
        <c:delete val="1"/>
        <c:axPos val="l"/>
        <c:numFmt formatCode="General" sourceLinked="1"/>
        <c:majorTickMark val="out"/>
        <c:minorTickMark val="none"/>
        <c:tickLblPos val="nextTo"/>
        <c:crossAx val="-357931888"/>
        <c:crosses val="autoZero"/>
        <c:auto val="1"/>
        <c:lblAlgn val="ctr"/>
        <c:lblOffset val="100"/>
        <c:noMultiLvlLbl val="0"/>
      </c:catAx>
      <c:valAx>
        <c:axId val="-3579318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7941136"/>
        <c:crosses val="autoZero"/>
        <c:crossBetween val="between"/>
      </c:valAx>
      <c:valAx>
        <c:axId val="-357927536"/>
        <c:scaling>
          <c:orientation val="minMax"/>
          <c:min val="0"/>
        </c:scaling>
        <c:delete val="1"/>
        <c:axPos val="r"/>
        <c:numFmt formatCode="#;;0" sourceLinked="0"/>
        <c:majorTickMark val="out"/>
        <c:minorTickMark val="none"/>
        <c:tickLblPos val="nextTo"/>
        <c:crossAx val="-357929168"/>
        <c:crosses val="max"/>
        <c:crossBetween val="midCat"/>
        <c:majorUnit val="1"/>
      </c:valAx>
      <c:valAx>
        <c:axId val="-3579291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79275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2.3419437769596652E-2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0.48582392191401613</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0.13544407715446516</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1.4140168749787105</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0.1354440771544656</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0.13894414922668563</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357931344"/>
        <c:axId val="-3579259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4.2228003358878103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357926992"/>
        <c:axId val="-357928624"/>
      </c:scatterChart>
      <c:catAx>
        <c:axId val="-357931344"/>
        <c:scaling>
          <c:orientation val="minMax"/>
        </c:scaling>
        <c:delete val="1"/>
        <c:axPos val="l"/>
        <c:numFmt formatCode="General" sourceLinked="1"/>
        <c:majorTickMark val="out"/>
        <c:minorTickMark val="none"/>
        <c:tickLblPos val="nextTo"/>
        <c:crossAx val="-357925904"/>
        <c:crosses val="autoZero"/>
        <c:auto val="1"/>
        <c:lblAlgn val="ctr"/>
        <c:lblOffset val="100"/>
        <c:noMultiLvlLbl val="0"/>
      </c:catAx>
      <c:valAx>
        <c:axId val="-3579259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7931344"/>
        <c:crosses val="autoZero"/>
        <c:crossBetween val="between"/>
      </c:valAx>
      <c:valAx>
        <c:axId val="-357928624"/>
        <c:scaling>
          <c:orientation val="minMax"/>
          <c:min val="0"/>
        </c:scaling>
        <c:delete val="1"/>
        <c:axPos val="r"/>
        <c:numFmt formatCode="#;;0" sourceLinked="0"/>
        <c:majorTickMark val="out"/>
        <c:minorTickMark val="none"/>
        <c:tickLblPos val="nextTo"/>
        <c:crossAx val="-357926992"/>
        <c:crosses val="max"/>
        <c:crossBetween val="midCat"/>
        <c:majorUnit val="1"/>
      </c:valAx>
      <c:valAx>
        <c:axId val="-3579269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579286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0.14645296163946142</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0.54432715897800543</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0.15175434224693563</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1.5842937195676905</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0.15175434224693518</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0.53865712228012175</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357930800"/>
        <c:axId val="-3579346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4.4123315478218696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357935696"/>
        <c:axId val="-357937872"/>
      </c:scatterChart>
      <c:catAx>
        <c:axId val="-357930800"/>
        <c:scaling>
          <c:orientation val="minMax"/>
        </c:scaling>
        <c:delete val="1"/>
        <c:axPos val="l"/>
        <c:numFmt formatCode="General" sourceLinked="1"/>
        <c:majorTickMark val="out"/>
        <c:minorTickMark val="none"/>
        <c:tickLblPos val="nextTo"/>
        <c:crossAx val="-357934608"/>
        <c:crosses val="autoZero"/>
        <c:auto val="1"/>
        <c:lblAlgn val="ctr"/>
        <c:lblOffset val="100"/>
        <c:noMultiLvlLbl val="0"/>
      </c:catAx>
      <c:valAx>
        <c:axId val="-3579346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7930800"/>
        <c:crosses val="autoZero"/>
        <c:crossBetween val="between"/>
      </c:valAx>
      <c:valAx>
        <c:axId val="-357937872"/>
        <c:scaling>
          <c:orientation val="minMax"/>
          <c:min val="0"/>
        </c:scaling>
        <c:delete val="1"/>
        <c:axPos val="r"/>
        <c:numFmt formatCode="#;;0" sourceLinked="0"/>
        <c:majorTickMark val="out"/>
        <c:minorTickMark val="none"/>
        <c:tickLblPos val="nextTo"/>
        <c:crossAx val="-357935696"/>
        <c:crosses val="max"/>
        <c:crossBetween val="midCat"/>
        <c:majorUnit val="1"/>
      </c:valAx>
      <c:valAx>
        <c:axId val="-3579356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579378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0.33769327717615294</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0.12493635112182133</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1.3043177117523488</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0.12493635112182133</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0.12640380515903527</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357937328"/>
        <c:axId val="-3579302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6.4510098314909001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357936240"/>
        <c:axId val="-357929712"/>
      </c:scatterChart>
      <c:catAx>
        <c:axId val="-357937328"/>
        <c:scaling>
          <c:orientation val="minMax"/>
        </c:scaling>
        <c:delete val="1"/>
        <c:axPos val="l"/>
        <c:numFmt formatCode="General" sourceLinked="1"/>
        <c:majorTickMark val="out"/>
        <c:minorTickMark val="none"/>
        <c:tickLblPos val="nextTo"/>
        <c:crossAx val="-357930256"/>
        <c:crosses val="autoZero"/>
        <c:auto val="1"/>
        <c:lblAlgn val="ctr"/>
        <c:lblOffset val="100"/>
        <c:noMultiLvlLbl val="0"/>
      </c:catAx>
      <c:valAx>
        <c:axId val="-3579302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7937328"/>
        <c:crosses val="autoZero"/>
        <c:crossBetween val="between"/>
      </c:valAx>
      <c:valAx>
        <c:axId val="-357929712"/>
        <c:scaling>
          <c:orientation val="minMax"/>
          <c:min val="0"/>
        </c:scaling>
        <c:delete val="1"/>
        <c:axPos val="r"/>
        <c:numFmt formatCode="#;;0" sourceLinked="0"/>
        <c:majorTickMark val="out"/>
        <c:minorTickMark val="none"/>
        <c:tickLblPos val="nextTo"/>
        <c:crossAx val="-357936240"/>
        <c:crosses val="max"/>
        <c:crossBetween val="midCat"/>
        <c:majorUnit val="1"/>
      </c:valAx>
      <c:valAx>
        <c:axId val="-3579362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579297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0.62545454545454549</c:v>
                </c:pt>
                <c:pt idx="1">
                  <c:v>6.1818181818181814E-2</c:v>
                </c:pt>
                <c:pt idx="2">
                  <c:v>6.545454545454546E-2</c:v>
                </c:pt>
                <c:pt idx="3">
                  <c:v>0.13818181818181818</c:v>
                </c:pt>
                <c:pt idx="4">
                  <c:v>1.090909090909091E-2</c:v>
                </c:pt>
                <c:pt idx="5">
                  <c:v>9.818181818181819E-2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488682096"/>
        <c:axId val="-488683184"/>
      </c:barChart>
      <c:valAx>
        <c:axId val="-48868318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8682096"/>
        <c:crosses val="autoZero"/>
        <c:crossBetween val="between"/>
      </c:valAx>
      <c:catAx>
        <c:axId val="-48868209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8868318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357926448"/>
        <c:axId val="-3579367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2.3760840734322999</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357933520"/>
        <c:axId val="-357938416"/>
      </c:barChart>
      <c:catAx>
        <c:axId val="-357926448"/>
        <c:scaling>
          <c:orientation val="minMax"/>
        </c:scaling>
        <c:delete val="1"/>
        <c:axPos val="b"/>
        <c:numFmt formatCode="General" sourceLinked="1"/>
        <c:majorTickMark val="none"/>
        <c:minorTickMark val="none"/>
        <c:tickLblPos val="nextTo"/>
        <c:crossAx val="-357936784"/>
        <c:crosses val="autoZero"/>
        <c:auto val="1"/>
        <c:lblAlgn val="ctr"/>
        <c:lblOffset val="100"/>
        <c:noMultiLvlLbl val="0"/>
      </c:catAx>
      <c:valAx>
        <c:axId val="-3579367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926448"/>
        <c:crosses val="autoZero"/>
        <c:crossBetween val="between"/>
      </c:valAx>
      <c:valAx>
        <c:axId val="-3579384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933520"/>
        <c:crosses val="max"/>
        <c:crossBetween val="between"/>
      </c:valAx>
      <c:catAx>
        <c:axId val="-357933520"/>
        <c:scaling>
          <c:orientation val="minMax"/>
        </c:scaling>
        <c:delete val="1"/>
        <c:axPos val="b"/>
        <c:numFmt formatCode="General" sourceLinked="1"/>
        <c:majorTickMark val="out"/>
        <c:minorTickMark val="none"/>
        <c:tickLblPos val="nextTo"/>
        <c:crossAx val="-3579384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1.4756421355884577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0.14221372869092841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0.36273698340846394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7940592"/>
        <c:axId val="-3579400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2.3760840734322999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357939504"/>
        <c:axId val="-357935152"/>
      </c:scatterChart>
      <c:catAx>
        <c:axId val="-357940592"/>
        <c:scaling>
          <c:orientation val="minMax"/>
        </c:scaling>
        <c:delete val="1"/>
        <c:axPos val="l"/>
        <c:numFmt formatCode="General" sourceLinked="1"/>
        <c:majorTickMark val="out"/>
        <c:minorTickMark val="none"/>
        <c:tickLblPos val="nextTo"/>
        <c:crossAx val="-357940048"/>
        <c:crosses val="autoZero"/>
        <c:auto val="1"/>
        <c:lblAlgn val="ctr"/>
        <c:lblOffset val="100"/>
        <c:noMultiLvlLbl val="0"/>
      </c:catAx>
      <c:valAx>
        <c:axId val="-3579400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7940592"/>
        <c:crosses val="autoZero"/>
        <c:crossBetween val="between"/>
      </c:valAx>
      <c:valAx>
        <c:axId val="-357935152"/>
        <c:scaling>
          <c:orientation val="minMax"/>
          <c:min val="0"/>
        </c:scaling>
        <c:delete val="1"/>
        <c:axPos val="r"/>
        <c:numFmt formatCode="#;;0" sourceLinked="0"/>
        <c:majorTickMark val="out"/>
        <c:minorTickMark val="none"/>
        <c:tickLblPos val="nextTo"/>
        <c:crossAx val="-357939504"/>
        <c:crosses val="max"/>
        <c:crossBetween val="midCat"/>
        <c:majorUnit val="1"/>
      </c:valAx>
      <c:valAx>
        <c:axId val="-357939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79351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357934064"/>
        <c:axId val="-3579389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6.7965898625992489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357932432"/>
        <c:axId val="-357932976"/>
      </c:barChart>
      <c:catAx>
        <c:axId val="-357934064"/>
        <c:scaling>
          <c:orientation val="minMax"/>
        </c:scaling>
        <c:delete val="1"/>
        <c:axPos val="b"/>
        <c:numFmt formatCode="General" sourceLinked="1"/>
        <c:majorTickMark val="none"/>
        <c:minorTickMark val="none"/>
        <c:tickLblPos val="nextTo"/>
        <c:crossAx val="-357938960"/>
        <c:crosses val="autoZero"/>
        <c:auto val="1"/>
        <c:lblAlgn val="ctr"/>
        <c:lblOffset val="100"/>
        <c:noMultiLvlLbl val="0"/>
      </c:catAx>
      <c:valAx>
        <c:axId val="-3579389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934064"/>
        <c:crosses val="autoZero"/>
        <c:crossBetween val="between"/>
      </c:valAx>
      <c:valAx>
        <c:axId val="-3579329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932432"/>
        <c:crosses val="max"/>
        <c:crossBetween val="between"/>
      </c:valAx>
      <c:catAx>
        <c:axId val="-357932432"/>
        <c:scaling>
          <c:orientation val="minMax"/>
        </c:scaling>
        <c:delete val="1"/>
        <c:axPos val="b"/>
        <c:numFmt formatCode="General" sourceLinked="1"/>
        <c:majorTickMark val="out"/>
        <c:minorTickMark val="none"/>
        <c:tickLblPos val="nextTo"/>
        <c:crossAx val="-3579329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0.37512362443415981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0.11766624620839305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1.2284188518950021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6.9572779294775344E-2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7681696"/>
        <c:axId val="-3576849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5.8331151579160601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357679520"/>
        <c:axId val="-357687136"/>
      </c:scatterChart>
      <c:catAx>
        <c:axId val="-357681696"/>
        <c:scaling>
          <c:orientation val="minMax"/>
        </c:scaling>
        <c:delete val="1"/>
        <c:axPos val="l"/>
        <c:numFmt formatCode="General" sourceLinked="1"/>
        <c:majorTickMark val="out"/>
        <c:minorTickMark val="none"/>
        <c:tickLblPos val="nextTo"/>
        <c:crossAx val="-357684960"/>
        <c:crosses val="autoZero"/>
        <c:auto val="1"/>
        <c:lblAlgn val="ctr"/>
        <c:lblOffset val="100"/>
        <c:noMultiLvlLbl val="0"/>
      </c:catAx>
      <c:valAx>
        <c:axId val="-3576849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7681696"/>
        <c:crosses val="autoZero"/>
        <c:crossBetween val="between"/>
      </c:valAx>
      <c:valAx>
        <c:axId val="-357687136"/>
        <c:scaling>
          <c:orientation val="minMax"/>
          <c:min val="0"/>
        </c:scaling>
        <c:delete val="1"/>
        <c:axPos val="r"/>
        <c:numFmt formatCode="#;;0" sourceLinked="0"/>
        <c:majorTickMark val="out"/>
        <c:minorTickMark val="none"/>
        <c:tickLblPos val="nextTo"/>
        <c:crossAx val="-357679520"/>
        <c:crosses val="max"/>
        <c:crossBetween val="midCat"/>
        <c:majorUnit val="1"/>
      </c:valAx>
      <c:valAx>
        <c:axId val="-3576795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76871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0.34049385497711082</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0.11176763021101976</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1.1668381409880784</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0.11176763021101976</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9.1898327211701769E-2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357675712"/>
        <c:axId val="-3576751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6.7710232495237497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357680608"/>
        <c:axId val="-357681152"/>
      </c:scatterChart>
      <c:catAx>
        <c:axId val="-357675712"/>
        <c:scaling>
          <c:orientation val="minMax"/>
        </c:scaling>
        <c:delete val="1"/>
        <c:axPos val="l"/>
        <c:numFmt formatCode="General" sourceLinked="1"/>
        <c:majorTickMark val="out"/>
        <c:minorTickMark val="none"/>
        <c:tickLblPos val="nextTo"/>
        <c:crossAx val="-357675168"/>
        <c:crosses val="autoZero"/>
        <c:auto val="1"/>
        <c:lblAlgn val="ctr"/>
        <c:lblOffset val="100"/>
        <c:noMultiLvlLbl val="0"/>
      </c:catAx>
      <c:valAx>
        <c:axId val="-3576751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7675712"/>
        <c:crosses val="autoZero"/>
        <c:crossBetween val="between"/>
      </c:valAx>
      <c:valAx>
        <c:axId val="-357681152"/>
        <c:scaling>
          <c:orientation val="minMax"/>
          <c:min val="0"/>
        </c:scaling>
        <c:delete val="1"/>
        <c:axPos val="r"/>
        <c:numFmt formatCode="#;;0" sourceLinked="0"/>
        <c:majorTickMark val="out"/>
        <c:minorTickMark val="none"/>
        <c:tickLblPos val="nextTo"/>
        <c:crossAx val="-357680608"/>
        <c:crosses val="max"/>
        <c:crossBetween val="midCat"/>
        <c:majorUnit val="1"/>
      </c:valAx>
      <c:valAx>
        <c:axId val="-3576806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576811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4.2200966032836185E-2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8.6221578260431642E-2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0.90014099699987682</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8.6221578260431642E-2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5.1068491382604719E-2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357683328"/>
        <c:axId val="-3576800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7.7856311803579397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357682784"/>
        <c:axId val="-357686048"/>
      </c:scatterChart>
      <c:catAx>
        <c:axId val="-357683328"/>
        <c:scaling>
          <c:orientation val="minMax"/>
        </c:scaling>
        <c:delete val="1"/>
        <c:axPos val="l"/>
        <c:numFmt formatCode="General" sourceLinked="1"/>
        <c:majorTickMark val="out"/>
        <c:minorTickMark val="none"/>
        <c:tickLblPos val="nextTo"/>
        <c:crossAx val="-357680064"/>
        <c:crosses val="autoZero"/>
        <c:auto val="1"/>
        <c:lblAlgn val="ctr"/>
        <c:lblOffset val="100"/>
        <c:noMultiLvlLbl val="0"/>
      </c:catAx>
      <c:valAx>
        <c:axId val="-3576800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7683328"/>
        <c:crosses val="autoZero"/>
        <c:crossBetween val="between"/>
      </c:valAx>
      <c:valAx>
        <c:axId val="-357686048"/>
        <c:scaling>
          <c:orientation val="minMax"/>
          <c:min val="0"/>
        </c:scaling>
        <c:delete val="1"/>
        <c:axPos val="r"/>
        <c:numFmt formatCode="#;;0" sourceLinked="0"/>
        <c:majorTickMark val="out"/>
        <c:minorTickMark val="none"/>
        <c:tickLblPos val="nextTo"/>
        <c:crossAx val="-357682784"/>
        <c:crosses val="max"/>
        <c:crossBetween val="midCat"/>
        <c:majorUnit val="1"/>
      </c:valAx>
      <c:valAx>
        <c:axId val="-3576827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576860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357682240"/>
        <c:axId val="-3576789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6.4659583447735196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357678432"/>
        <c:axId val="-357677888"/>
      </c:barChart>
      <c:catAx>
        <c:axId val="-357682240"/>
        <c:scaling>
          <c:orientation val="minMax"/>
        </c:scaling>
        <c:delete val="1"/>
        <c:axPos val="b"/>
        <c:numFmt formatCode="General" sourceLinked="1"/>
        <c:majorTickMark val="none"/>
        <c:minorTickMark val="none"/>
        <c:tickLblPos val="nextTo"/>
        <c:crossAx val="-357678976"/>
        <c:crosses val="autoZero"/>
        <c:auto val="1"/>
        <c:lblAlgn val="ctr"/>
        <c:lblOffset val="100"/>
        <c:noMultiLvlLbl val="0"/>
      </c:catAx>
      <c:valAx>
        <c:axId val="-3576789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682240"/>
        <c:crosses val="autoZero"/>
        <c:crossBetween val="between"/>
      </c:valAx>
      <c:valAx>
        <c:axId val="-3576778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678432"/>
        <c:crosses val="max"/>
        <c:crossBetween val="between"/>
      </c:valAx>
      <c:catAx>
        <c:axId val="-357678432"/>
        <c:scaling>
          <c:orientation val="minMax"/>
        </c:scaling>
        <c:delete val="1"/>
        <c:axPos val="b"/>
        <c:numFmt formatCode="General" sourceLinked="1"/>
        <c:majorTickMark val="out"/>
        <c:minorTickMark val="none"/>
        <c:tickLblPos val="nextTo"/>
        <c:crossAx val="-3576778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0.28980407204337411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9.4471510290513372E-2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0.98626911240398307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9.4471510290513372E-2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5.2665159205226075E-2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7677344"/>
        <c:axId val="-3576719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6.4659583447735196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357676800"/>
        <c:axId val="-357686592"/>
      </c:scatterChart>
      <c:catAx>
        <c:axId val="-357677344"/>
        <c:scaling>
          <c:orientation val="minMax"/>
        </c:scaling>
        <c:delete val="1"/>
        <c:axPos val="l"/>
        <c:numFmt formatCode="General" sourceLinked="1"/>
        <c:majorTickMark val="out"/>
        <c:minorTickMark val="none"/>
        <c:tickLblPos val="nextTo"/>
        <c:crossAx val="-357671904"/>
        <c:crosses val="autoZero"/>
        <c:auto val="1"/>
        <c:lblAlgn val="ctr"/>
        <c:lblOffset val="100"/>
        <c:noMultiLvlLbl val="0"/>
      </c:catAx>
      <c:valAx>
        <c:axId val="-3576719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7677344"/>
        <c:crosses val="autoZero"/>
        <c:crossBetween val="between"/>
      </c:valAx>
      <c:valAx>
        <c:axId val="-357686592"/>
        <c:scaling>
          <c:orientation val="minMax"/>
          <c:min val="0"/>
        </c:scaling>
        <c:delete val="1"/>
        <c:axPos val="r"/>
        <c:numFmt formatCode="#;;0" sourceLinked="0"/>
        <c:majorTickMark val="out"/>
        <c:minorTickMark val="none"/>
        <c:tickLblPos val="nextTo"/>
        <c:crossAx val="-357676800"/>
        <c:crosses val="max"/>
        <c:crossBetween val="midCat"/>
        <c:majorUnit val="1"/>
      </c:valAx>
      <c:valAx>
        <c:axId val="-3576768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76865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357685504"/>
        <c:axId val="-3576729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6.0354513161858501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357683872"/>
        <c:axId val="-357684416"/>
      </c:barChart>
      <c:catAx>
        <c:axId val="-357685504"/>
        <c:scaling>
          <c:orientation val="minMax"/>
        </c:scaling>
        <c:delete val="1"/>
        <c:axPos val="b"/>
        <c:numFmt formatCode="General" sourceLinked="1"/>
        <c:majorTickMark val="none"/>
        <c:minorTickMark val="none"/>
        <c:tickLblPos val="nextTo"/>
        <c:crossAx val="-357672992"/>
        <c:crosses val="autoZero"/>
        <c:auto val="1"/>
        <c:lblAlgn val="ctr"/>
        <c:lblOffset val="100"/>
        <c:noMultiLvlLbl val="0"/>
      </c:catAx>
      <c:valAx>
        <c:axId val="-3576729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685504"/>
        <c:crosses val="autoZero"/>
        <c:crossBetween val="between"/>
      </c:valAx>
      <c:valAx>
        <c:axId val="-3576844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683872"/>
        <c:crosses val="max"/>
        <c:crossBetween val="between"/>
      </c:valAx>
      <c:catAx>
        <c:axId val="-357683872"/>
        <c:scaling>
          <c:orientation val="minMax"/>
        </c:scaling>
        <c:delete val="1"/>
        <c:axPos val="b"/>
        <c:numFmt formatCode="General" sourceLinked="1"/>
        <c:majorTickMark val="out"/>
        <c:minorTickMark val="none"/>
        <c:tickLblPos val="nextTo"/>
        <c:crossAx val="-3576844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0.12684212839184195</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0.39599866699064012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0.11040146766267789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1.1525755985579966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0.11040146766267789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6.8794062782595589E-2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7676256"/>
        <c:axId val="-3576746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6.0354513161858501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357673536"/>
        <c:axId val="-357674080"/>
      </c:scatterChart>
      <c:catAx>
        <c:axId val="-357676256"/>
        <c:scaling>
          <c:orientation val="minMax"/>
        </c:scaling>
        <c:delete val="1"/>
        <c:axPos val="l"/>
        <c:numFmt formatCode="General" sourceLinked="1"/>
        <c:majorTickMark val="out"/>
        <c:minorTickMark val="none"/>
        <c:tickLblPos val="nextTo"/>
        <c:crossAx val="-357674624"/>
        <c:crosses val="autoZero"/>
        <c:auto val="1"/>
        <c:lblAlgn val="ctr"/>
        <c:lblOffset val="100"/>
        <c:noMultiLvlLbl val="0"/>
      </c:catAx>
      <c:valAx>
        <c:axId val="-3576746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7676256"/>
        <c:crosses val="autoZero"/>
        <c:crossBetween val="between"/>
      </c:valAx>
      <c:valAx>
        <c:axId val="-357674080"/>
        <c:scaling>
          <c:orientation val="minMax"/>
          <c:min val="0"/>
        </c:scaling>
        <c:delete val="1"/>
        <c:axPos val="r"/>
        <c:numFmt formatCode="#;;0" sourceLinked="0"/>
        <c:majorTickMark val="out"/>
        <c:minorTickMark val="none"/>
        <c:tickLblPos val="nextTo"/>
        <c:crossAx val="-357673536"/>
        <c:crosses val="max"/>
        <c:crossBetween val="midCat"/>
        <c:majorUnit val="1"/>
      </c:valAx>
      <c:valAx>
        <c:axId val="-3576735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76740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0.32183908045977011</c:v>
                </c:pt>
                <c:pt idx="1">
                  <c:v>2.2988505747126436E-2</c:v>
                </c:pt>
                <c:pt idx="2">
                  <c:v>0.47126436781609193</c:v>
                </c:pt>
                <c:pt idx="3">
                  <c:v>7.6628352490421443E-3</c:v>
                </c:pt>
                <c:pt idx="4">
                  <c:v>1.9157088122605363E-2</c:v>
                </c:pt>
                <c:pt idx="5">
                  <c:v>8.8122605363984668E-2</c:v>
                </c:pt>
                <c:pt idx="6">
                  <c:v>0</c:v>
                </c:pt>
                <c:pt idx="7">
                  <c:v>2.681992337164751E-2</c:v>
                </c:pt>
                <c:pt idx="8">
                  <c:v>4.2145593869731802E-2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373510656"/>
        <c:axId val="-703494048"/>
      </c:barChart>
      <c:valAx>
        <c:axId val="-703494048"/>
        <c:scaling>
          <c:orientation val="minMax"/>
        </c:scaling>
        <c:delete val="1"/>
        <c:axPos val="t"/>
        <c:numFmt formatCode="0%" sourceLinked="1"/>
        <c:majorTickMark val="out"/>
        <c:minorTickMark val="none"/>
        <c:tickLblPos val="nextTo"/>
        <c:crossAx val="-373510656"/>
        <c:crosses val="autoZero"/>
        <c:crossBetween val="between"/>
      </c:valAx>
      <c:catAx>
        <c:axId val="-3735106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3494048"/>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7.9660948207283404</c:v>
                </c:pt>
                <c:pt idx="1">
                  <c:v>7.4386159660119597</c:v>
                </c:pt>
                <c:pt idx="2">
                  <c:v>7.2512884013142704</c:v>
                </c:pt>
                <c:pt idx="3">
                  <c:v>7.8222668185192301</c:v>
                </c:pt>
                <c:pt idx="5">
                  <c:v>7.35307991542214</c:v>
                </c:pt>
                <c:pt idx="6">
                  <c:v>7.4694469446694196</c:v>
                </c:pt>
                <c:pt idx="7">
                  <c:v>7.0281801312638903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7672448"/>
        <c:axId val="-354482480"/>
      </c:lineChart>
      <c:catAx>
        <c:axId val="-3576724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82480"/>
        <c:crosses val="autoZero"/>
        <c:auto val="1"/>
        <c:lblAlgn val="ctr"/>
        <c:lblOffset val="100"/>
        <c:noMultiLvlLbl val="0"/>
      </c:catAx>
      <c:valAx>
        <c:axId val="-3544824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7672448"/>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7.9091176690421596</c:v>
                </c:pt>
                <c:pt idx="1">
                  <c:v>7.0170565300508301</c:v>
                </c:pt>
                <c:pt idx="2">
                  <c:v>6.7632003266815204</c:v>
                </c:pt>
                <c:pt idx="3">
                  <c:v>7.3792589693663997</c:v>
                </c:pt>
                <c:pt idx="5">
                  <c:v>7.2744890072677997</c:v>
                </c:pt>
                <c:pt idx="6">
                  <c:v>7.6164905550387498</c:v>
                </c:pt>
                <c:pt idx="7">
                  <c:v>6.4979900901453496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354483024"/>
        <c:axId val="-354478128"/>
      </c:lineChart>
      <c:catAx>
        <c:axId val="-354483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78128"/>
        <c:crosses val="autoZero"/>
        <c:auto val="1"/>
        <c:lblAlgn val="ctr"/>
        <c:lblOffset val="100"/>
        <c:noMultiLvlLbl val="0"/>
      </c:catAx>
      <c:valAx>
        <c:axId val="-3544781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83024"/>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7.1065956621819799</c:v>
                </c:pt>
                <c:pt idx="1">
                  <c:v>6.8708032669905004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4480848"/>
        <c:axId val="-354484112"/>
      </c:lineChart>
      <c:catAx>
        <c:axId val="-3544808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84112"/>
        <c:crosses val="autoZero"/>
        <c:auto val="1"/>
        <c:lblAlgn val="ctr"/>
        <c:lblOffset val="100"/>
        <c:noMultiLvlLbl val="0"/>
      </c:catAx>
      <c:valAx>
        <c:axId val="-3544841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808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7.5476282687548304</c:v>
                </c:pt>
                <c:pt idx="1">
                  <c:v>7.40247690974679</c:v>
                </c:pt>
                <c:pt idx="2">
                  <c:v>7.39856301121638</c:v>
                </c:pt>
                <c:pt idx="3">
                  <c:v>7.1178352114435501</c:v>
                </c:pt>
                <c:pt idx="5">
                  <c:v>7.6265563075592198</c:v>
                </c:pt>
                <c:pt idx="6">
                  <c:v>7.0201490897015999</c:v>
                </c:pt>
                <c:pt idx="7">
                  <c:v>7.1784209460033903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4481936"/>
        <c:axId val="-354477584"/>
      </c:lineChart>
      <c:catAx>
        <c:axId val="-3544819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77584"/>
        <c:crosses val="autoZero"/>
        <c:auto val="1"/>
        <c:lblAlgn val="ctr"/>
        <c:lblOffset val="100"/>
        <c:noMultiLvlLbl val="0"/>
      </c:catAx>
      <c:valAx>
        <c:axId val="-3544775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819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1">
                  <c:v>9.5623920286243393</c:v>
                </c:pt>
                <c:pt idx="2">
                  <c:v>9.64479849913244</c:v>
                </c:pt>
                <c:pt idx="3">
                  <c:v>9.3746218514282695</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354481392"/>
        <c:axId val="-354480304"/>
      </c:lineChart>
      <c:catAx>
        <c:axId val="-3544813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80304"/>
        <c:crosses val="autoZero"/>
        <c:auto val="1"/>
        <c:lblAlgn val="ctr"/>
        <c:lblOffset val="100"/>
        <c:noMultiLvlLbl val="0"/>
      </c:catAx>
      <c:valAx>
        <c:axId val="-3544803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81392"/>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1">
                  <c:v>7.9075685120497203</c:v>
                </c:pt>
                <c:pt idx="2">
                  <c:v>8.4388861167717195</c:v>
                </c:pt>
                <c:pt idx="3">
                  <c:v>8.3791205996275799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4477040"/>
        <c:axId val="-354479760"/>
      </c:lineChart>
      <c:catAx>
        <c:axId val="-3544770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79760"/>
        <c:crosses val="autoZero"/>
        <c:auto val="1"/>
        <c:lblAlgn val="ctr"/>
        <c:lblOffset val="100"/>
        <c:noMultiLvlLbl val="0"/>
      </c:catAx>
      <c:valAx>
        <c:axId val="-3544797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7704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6.5343618002929498</c:v>
                </c:pt>
                <c:pt idx="1">
                  <c:v>6.0024515631256401</c:v>
                </c:pt>
                <c:pt idx="2">
                  <c:v>5.8859779991131997</c:v>
                </c:pt>
                <c:pt idx="3">
                  <c:v>6.1599687968922101</c:v>
                </c:pt>
                <c:pt idx="5">
                  <c:v>5.9664792565434697</c:v>
                </c:pt>
                <c:pt idx="6">
                  <c:v>6.0755219095968602</c:v>
                </c:pt>
                <c:pt idx="7">
                  <c:v>5.7304300861039303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4479216"/>
        <c:axId val="-354483568"/>
      </c:lineChart>
      <c:catAx>
        <c:axId val="-3544792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83568"/>
        <c:crosses val="autoZero"/>
        <c:auto val="1"/>
        <c:lblAlgn val="ctr"/>
        <c:lblOffset val="100"/>
        <c:noMultiLvlLbl val="0"/>
      </c:catAx>
      <c:valAx>
        <c:axId val="-3544835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79216"/>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7.3729387332336902</c:v>
                </c:pt>
                <c:pt idx="1">
                  <c:v>7.1891523825938197</c:v>
                </c:pt>
                <c:pt idx="2">
                  <c:v>6.5653676566021204</c:v>
                </c:pt>
                <c:pt idx="3">
                  <c:v>7.6420590337715204</c:v>
                </c:pt>
                <c:pt idx="5">
                  <c:v>7.1791467185946303</c:v>
                </c:pt>
                <c:pt idx="6">
                  <c:v>7.5437426425878504</c:v>
                </c:pt>
                <c:pt idx="7">
                  <c:v>7.2374065011733597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354478672"/>
        <c:axId val="-351553904"/>
      </c:lineChart>
      <c:catAx>
        <c:axId val="-3544786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53904"/>
        <c:crosses val="autoZero"/>
        <c:auto val="1"/>
        <c:lblAlgn val="ctr"/>
        <c:lblOffset val="100"/>
        <c:noMultiLvlLbl val="0"/>
      </c:catAx>
      <c:valAx>
        <c:axId val="-3515539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44786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7.4114869507293903</c:v>
                </c:pt>
                <c:pt idx="1">
                  <c:v>6.5032345560616296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63152"/>
        <c:axId val="-351570224"/>
      </c:lineChart>
      <c:catAx>
        <c:axId val="-3515631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70224"/>
        <c:crosses val="autoZero"/>
        <c:auto val="1"/>
        <c:lblAlgn val="ctr"/>
        <c:lblOffset val="100"/>
        <c:noMultiLvlLbl val="0"/>
      </c:catAx>
      <c:valAx>
        <c:axId val="-3515702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63152"/>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6.8133305030447202</c:v>
                </c:pt>
                <c:pt idx="1">
                  <c:v>5.9661308192881304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52272"/>
        <c:axId val="-351562608"/>
      </c:lineChart>
      <c:catAx>
        <c:axId val="-3515522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62608"/>
        <c:crosses val="autoZero"/>
        <c:auto val="1"/>
        <c:lblAlgn val="ctr"/>
        <c:lblOffset val="100"/>
        <c:noMultiLvlLbl val="0"/>
      </c:catAx>
      <c:valAx>
        <c:axId val="-3515626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52272"/>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26</c:v>
                </c:pt>
                <c:pt idx="4" formatCode="0">
                  <c:v>2</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373520992"/>
        <c:axId val="-373512832"/>
      </c:barChart>
      <c:valAx>
        <c:axId val="-373512832"/>
        <c:scaling>
          <c:orientation val="minMax"/>
        </c:scaling>
        <c:delete val="1"/>
        <c:axPos val="t"/>
        <c:numFmt formatCode="General" sourceLinked="1"/>
        <c:majorTickMark val="out"/>
        <c:minorTickMark val="none"/>
        <c:tickLblPos val="nextTo"/>
        <c:crossAx val="-373520992"/>
        <c:crosses val="autoZero"/>
        <c:crossBetween val="between"/>
      </c:valAx>
      <c:catAx>
        <c:axId val="-3735209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351283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7.87917334070581</c:v>
                </c:pt>
                <c:pt idx="1">
                  <c:v>7.1146010789091196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77296"/>
        <c:axId val="-351579472"/>
      </c:lineChart>
      <c:catAx>
        <c:axId val="-3515772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79472"/>
        <c:crosses val="autoZero"/>
        <c:auto val="1"/>
        <c:lblAlgn val="ctr"/>
        <c:lblOffset val="100"/>
        <c:noMultiLvlLbl val="0"/>
      </c:catAx>
      <c:valAx>
        <c:axId val="-351579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7729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7.2427181374219902</c:v>
                </c:pt>
                <c:pt idx="1">
                  <c:v>7.22837798240867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67504"/>
        <c:axId val="-351571856"/>
      </c:lineChart>
      <c:catAx>
        <c:axId val="-351567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71856"/>
        <c:crosses val="autoZero"/>
        <c:auto val="1"/>
        <c:lblAlgn val="ctr"/>
        <c:lblOffset val="100"/>
        <c:noMultiLvlLbl val="0"/>
      </c:catAx>
      <c:valAx>
        <c:axId val="-3515718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67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7.5028592444873601</c:v>
                </c:pt>
                <c:pt idx="1">
                  <c:v>7.7642331329850203</c:v>
                </c:pt>
                <c:pt idx="2">
                  <c:v>7.7771550402099203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68048"/>
        <c:axId val="-351547920"/>
      </c:lineChart>
      <c:catAx>
        <c:axId val="-3515680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47920"/>
        <c:crosses val="autoZero"/>
        <c:auto val="1"/>
        <c:lblAlgn val="ctr"/>
        <c:lblOffset val="100"/>
        <c:noMultiLvlLbl val="0"/>
      </c:catAx>
      <c:valAx>
        <c:axId val="-3515479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680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5.7975262565452903</c:v>
                </c:pt>
                <c:pt idx="1">
                  <c:v>6.1243756463343004</c:v>
                </c:pt>
                <c:pt idx="2">
                  <c:v>5.8195698147192303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351554448"/>
        <c:axId val="-351559344"/>
      </c:lineChart>
      <c:catAx>
        <c:axId val="-3515544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59344"/>
        <c:crosses val="autoZero"/>
        <c:auto val="1"/>
        <c:lblAlgn val="ctr"/>
        <c:lblOffset val="100"/>
        <c:noMultiLvlLbl val="0"/>
      </c:catAx>
      <c:valAx>
        <c:axId val="-3515593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54448"/>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8.2685939281879399</c:v>
                </c:pt>
                <c:pt idx="1">
                  <c:v>8.4306877179076896</c:v>
                </c:pt>
                <c:pt idx="2">
                  <c:v>8.0474685705431508</c:v>
                </c:pt>
                <c:pt idx="3">
                  <c:v>7.6605260790844802</c:v>
                </c:pt>
                <c:pt idx="5">
                  <c:v>8.1660598191400897</c:v>
                </c:pt>
                <c:pt idx="6">
                  <c:v>7.9490162882523201</c:v>
                </c:pt>
                <c:pt idx="7">
                  <c:v>7.3160910734420499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53360"/>
        <c:axId val="-351564240"/>
      </c:lineChart>
      <c:catAx>
        <c:axId val="-3515533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64240"/>
        <c:crosses val="autoZero"/>
        <c:auto val="1"/>
        <c:lblAlgn val="ctr"/>
        <c:lblOffset val="100"/>
        <c:noMultiLvlLbl val="0"/>
      </c:catAx>
      <c:valAx>
        <c:axId val="-3515642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533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1">
                  <c:v>6.0359736239629402</c:v>
                </c:pt>
                <c:pt idx="2">
                  <c:v>7.2222161475545903</c:v>
                </c:pt>
                <c:pt idx="3">
                  <c:v>6.7132835409703304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351558256"/>
        <c:axId val="-351566960"/>
      </c:lineChart>
      <c:catAx>
        <c:axId val="-3515582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66960"/>
        <c:crosses val="autoZero"/>
        <c:auto val="1"/>
        <c:lblAlgn val="ctr"/>
        <c:lblOffset val="100"/>
        <c:noMultiLvlLbl val="0"/>
      </c:catAx>
      <c:valAx>
        <c:axId val="-3515669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582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1">
                  <c:v>7.5464190461657603</c:v>
                </c:pt>
                <c:pt idx="2">
                  <c:v>8.1222683554575799</c:v>
                </c:pt>
                <c:pt idx="3">
                  <c:v>7.2846392405893097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351572944"/>
        <c:axId val="-351571312"/>
      </c:lineChart>
      <c:catAx>
        <c:axId val="-3515729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71312"/>
        <c:crosses val="autoZero"/>
        <c:auto val="1"/>
        <c:lblAlgn val="ctr"/>
        <c:lblOffset val="100"/>
        <c:noMultiLvlLbl val="0"/>
      </c:catAx>
      <c:valAx>
        <c:axId val="-3515713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729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6.0106417818608397</c:v>
                </c:pt>
                <c:pt idx="1">
                  <c:v>5.4634868035048596</c:v>
                </c:pt>
                <c:pt idx="2">
                  <c:v>4.7664099979767904</c:v>
                </c:pt>
                <c:pt idx="3">
                  <c:v>5.1862937399347899</c:v>
                </c:pt>
                <c:pt idx="5">
                  <c:v>5.4253008344968903</c:v>
                </c:pt>
                <c:pt idx="6">
                  <c:v>5.2510574549311997</c:v>
                </c:pt>
                <c:pt idx="7">
                  <c:v>4.2228003358878103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65328"/>
        <c:axId val="-351552816"/>
      </c:lineChart>
      <c:catAx>
        <c:axId val="-3515653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52816"/>
        <c:crosses val="autoZero"/>
        <c:auto val="1"/>
        <c:lblAlgn val="ctr"/>
        <c:lblOffset val="100"/>
        <c:noMultiLvlLbl val="0"/>
      </c:catAx>
      <c:valAx>
        <c:axId val="-3515528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653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5.83594406773038</c:v>
                </c:pt>
                <c:pt idx="1">
                  <c:v>5.0025230833963699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58800"/>
        <c:axId val="-351576752"/>
      </c:lineChart>
      <c:catAx>
        <c:axId val="-3515588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76752"/>
        <c:crosses val="autoZero"/>
        <c:auto val="1"/>
        <c:lblAlgn val="ctr"/>
        <c:lblOffset val="100"/>
        <c:noMultiLvlLbl val="0"/>
      </c:catAx>
      <c:valAx>
        <c:axId val="-3515767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58800"/>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5.3010847663606704</c:v>
                </c:pt>
                <c:pt idx="1">
                  <c:v>4.4123315478218696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49008"/>
        <c:axId val="-351565872"/>
      </c:lineChart>
      <c:catAx>
        <c:axId val="-35154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65872"/>
        <c:crosses val="autoZero"/>
        <c:auto val="1"/>
        <c:lblAlgn val="ctr"/>
        <c:lblOffset val="100"/>
        <c:noMultiLvlLbl val="0"/>
      </c:catAx>
      <c:valAx>
        <c:axId val="-3515658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4900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20</c:v>
                </c:pt>
                <c:pt idx="2">
                  <c:v>5</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373518272"/>
        <c:axId val="-373520448"/>
      </c:barChart>
      <c:valAx>
        <c:axId val="-373520448"/>
        <c:scaling>
          <c:orientation val="minMax"/>
        </c:scaling>
        <c:delete val="1"/>
        <c:axPos val="t"/>
        <c:numFmt formatCode="0" sourceLinked="1"/>
        <c:majorTickMark val="out"/>
        <c:minorTickMark val="none"/>
        <c:tickLblPos val="nextTo"/>
        <c:crossAx val="-373518272"/>
        <c:crosses val="autoZero"/>
        <c:crossBetween val="between"/>
      </c:valAx>
      <c:catAx>
        <c:axId val="-37351827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352044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6.7868151602481603</c:v>
                </c:pt>
                <c:pt idx="1">
                  <c:v>7.1066615561514297</c:v>
                </c:pt>
                <c:pt idx="2">
                  <c:v>6.36795244527306</c:v>
                </c:pt>
                <c:pt idx="3">
                  <c:v>7.07893536762076</c:v>
                </c:pt>
                <c:pt idx="5">
                  <c:v>6.1264653277357004</c:v>
                </c:pt>
                <c:pt idx="6">
                  <c:v>6.7855362459011497</c:v>
                </c:pt>
                <c:pt idx="7">
                  <c:v>6.4510098314909001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57712"/>
        <c:axId val="-351566416"/>
      </c:lineChart>
      <c:catAx>
        <c:axId val="-3515577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66416"/>
        <c:crosses val="autoZero"/>
        <c:auto val="1"/>
        <c:lblAlgn val="ctr"/>
        <c:lblOffset val="100"/>
        <c:noMultiLvlLbl val="0"/>
      </c:catAx>
      <c:valAx>
        <c:axId val="-3515664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57712"/>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3.66126242926611</c:v>
                </c:pt>
                <c:pt idx="1">
                  <c:v>2.47966869985079</c:v>
                </c:pt>
                <c:pt idx="2">
                  <c:v>2.3760840734322999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51728"/>
        <c:axId val="-351578384"/>
      </c:lineChart>
      <c:catAx>
        <c:axId val="-3515517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78384"/>
        <c:crosses val="autoZero"/>
        <c:auto val="1"/>
        <c:lblAlgn val="ctr"/>
        <c:lblOffset val="100"/>
        <c:noMultiLvlLbl val="0"/>
      </c:catAx>
      <c:valAx>
        <c:axId val="-3515783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517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6.8726111957356801</c:v>
                </c:pt>
                <c:pt idx="1">
                  <c:v>6.2271236577025002</c:v>
                </c:pt>
                <c:pt idx="2">
                  <c:v>5.9467417957586797</c:v>
                </c:pt>
                <c:pt idx="3">
                  <c:v>6.5439436134496098</c:v>
                </c:pt>
                <c:pt idx="5">
                  <c:v>6.85221024136934</c:v>
                </c:pt>
                <c:pt idx="6">
                  <c:v>6.6413981591548099</c:v>
                </c:pt>
                <c:pt idx="7">
                  <c:v>5.8331151579160503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51184"/>
        <c:axId val="-351562064"/>
      </c:lineChart>
      <c:catAx>
        <c:axId val="-3515511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62064"/>
        <c:crosses val="autoZero"/>
        <c:auto val="1"/>
        <c:lblAlgn val="ctr"/>
        <c:lblOffset val="100"/>
        <c:noMultiLvlLbl val="0"/>
      </c:catAx>
      <c:valAx>
        <c:axId val="-3515620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511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8.4450777478588694</c:v>
                </c:pt>
                <c:pt idx="1">
                  <c:v>7.86942927148122</c:v>
                </c:pt>
                <c:pt idx="2">
                  <c:v>8.2357369343089601</c:v>
                </c:pt>
                <c:pt idx="3">
                  <c:v>8.4076725782446395</c:v>
                </c:pt>
                <c:pt idx="5">
                  <c:v>8.2882967815391098</c:v>
                </c:pt>
                <c:pt idx="6">
                  <c:v>8.2576026734781696</c:v>
                </c:pt>
                <c:pt idx="7">
                  <c:v>7.7856311803579397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64784"/>
        <c:axId val="-351557168"/>
      </c:lineChart>
      <c:catAx>
        <c:axId val="-3515647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57168"/>
        <c:crosses val="autoZero"/>
        <c:auto val="1"/>
        <c:lblAlgn val="ctr"/>
        <c:lblOffset val="100"/>
        <c:noMultiLvlLbl val="0"/>
      </c:catAx>
      <c:valAx>
        <c:axId val="-3515571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64784"/>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7.2960225241868297</c:v>
                </c:pt>
                <c:pt idx="1">
                  <c:v>6.7515133399887999</c:v>
                </c:pt>
                <c:pt idx="2">
                  <c:v>6.83486179214683</c:v>
                </c:pt>
                <c:pt idx="3">
                  <c:v>7.2393451384633103</c:v>
                </c:pt>
                <c:pt idx="5">
                  <c:v>6.9905304322559996</c:v>
                </c:pt>
                <c:pt idx="6">
                  <c:v>7.0438033656778796</c:v>
                </c:pt>
                <c:pt idx="7">
                  <c:v>6.4659583447735196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51578928"/>
        <c:axId val="-351561520"/>
      </c:lineChart>
      <c:catAx>
        <c:axId val="-3515789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61520"/>
        <c:crosses val="autoZero"/>
        <c:auto val="1"/>
        <c:lblAlgn val="ctr"/>
        <c:lblOffset val="100"/>
        <c:noMultiLvlLbl val="0"/>
      </c:catAx>
      <c:valAx>
        <c:axId val="-3515615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515789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7.2846392405892999</c:v>
                </c:pt>
                <c:pt idx="1">
                  <c:v>5.9661308192881304</c:v>
                </c:pt>
                <c:pt idx="2">
                  <c:v>7.1146010789091196</c:v>
                </c:pt>
                <c:pt idx="3">
                  <c:v>7.7856311803579397</c:v>
                </c:pt>
                <c:pt idx="4">
                  <c:v>6.0354513161858501</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373519904"/>
        <c:axId val="-373506848"/>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8.0351844154285956</c:v>
                </c:pt>
                <c:pt idx="1">
                  <c:v>6.6522864394909966</c:v>
                </c:pt>
                <c:pt idx="2">
                  <c:v>7.6925100632301717</c:v>
                </c:pt>
                <c:pt idx="3">
                  <c:v>8.2800155179387396</c:v>
                </c:pt>
                <c:pt idx="4">
                  <c:v>6.4744226798423874</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373506304"/>
        <c:axId val="-373511744"/>
      </c:barChart>
      <c:catAx>
        <c:axId val="-373519904"/>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373506848"/>
        <c:crosses val="autoZero"/>
        <c:auto val="1"/>
        <c:lblAlgn val="ctr"/>
        <c:lblOffset val="200"/>
        <c:noMultiLvlLbl val="0"/>
      </c:catAx>
      <c:valAx>
        <c:axId val="-37350684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373519904"/>
        <c:crosses val="autoZero"/>
        <c:crossBetween val="between"/>
      </c:valAx>
      <c:valAx>
        <c:axId val="-373511744"/>
        <c:scaling>
          <c:orientation val="minMax"/>
          <c:max val="0.70000000000000007"/>
          <c:min val="0"/>
        </c:scaling>
        <c:delete val="1"/>
        <c:axPos val="b"/>
        <c:numFmt formatCode="General" sourceLinked="1"/>
        <c:majorTickMark val="out"/>
        <c:minorTickMark val="none"/>
        <c:tickLblPos val="nextTo"/>
        <c:crossAx val="-373506304"/>
        <c:crosses val="max"/>
        <c:crossBetween val="between"/>
      </c:valAx>
      <c:catAx>
        <c:axId val="-373506304"/>
        <c:scaling>
          <c:orientation val="maxMin"/>
        </c:scaling>
        <c:delete val="1"/>
        <c:axPos val="r"/>
        <c:numFmt formatCode="General" sourceLinked="1"/>
        <c:majorTickMark val="out"/>
        <c:minorTickMark val="none"/>
        <c:tickLblPos val="nextTo"/>
        <c:crossAx val="-373511744"/>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4.4123315478218696</c:v>
                </c:pt>
                <c:pt idx="1">
                  <c:v>2.3760840734322999</c:v>
                </c:pt>
                <c:pt idx="2">
                  <c:v>5.0025230833963699</c:v>
                </c:pt>
                <c:pt idx="3">
                  <c:v>4.2228003358878103</c:v>
                </c:pt>
                <c:pt idx="4">
                  <c:v>8.3791205996275906</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373517728"/>
        <c:axId val="-373517184"/>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1.9697908287238159</c:v>
                </c:pt>
                <c:pt idx="2">
                  <c:v>4.7100557508477454</c:v>
                </c:pt>
                <c:pt idx="3">
                  <c:v>4.0015035564707926</c:v>
                </c:pt>
                <c:pt idx="4">
                  <c:v>8.2547224203229117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373516096"/>
        <c:axId val="-373516640"/>
      </c:barChart>
      <c:catAx>
        <c:axId val="-3735177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373517184"/>
        <c:crosses val="autoZero"/>
        <c:auto val="1"/>
        <c:lblAlgn val="ctr"/>
        <c:lblOffset val="200"/>
        <c:noMultiLvlLbl val="0"/>
      </c:catAx>
      <c:valAx>
        <c:axId val="-37351718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373517728"/>
        <c:crosses val="autoZero"/>
        <c:crossBetween val="between"/>
      </c:valAx>
      <c:valAx>
        <c:axId val="-373516640"/>
        <c:scaling>
          <c:orientation val="minMax"/>
          <c:max val="0.70000000000000007"/>
          <c:min val="0"/>
        </c:scaling>
        <c:delete val="1"/>
        <c:axPos val="b"/>
        <c:numFmt formatCode="General" sourceLinked="1"/>
        <c:majorTickMark val="out"/>
        <c:minorTickMark val="none"/>
        <c:tickLblPos val="nextTo"/>
        <c:crossAx val="-373516096"/>
        <c:crosses val="max"/>
        <c:crossBetween val="between"/>
      </c:valAx>
      <c:catAx>
        <c:axId val="-373516096"/>
        <c:scaling>
          <c:orientation val="maxMin"/>
        </c:scaling>
        <c:delete val="1"/>
        <c:axPos val="r"/>
        <c:numFmt formatCode="General" sourceLinked="1"/>
        <c:majorTickMark val="out"/>
        <c:minorTickMark val="none"/>
        <c:tickLblPos val="nextTo"/>
        <c:crossAx val="-37351664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3024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TAF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Camden and Islington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43297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TAF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Camden and Islington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2736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TAF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Camden and Islington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Camden and Islington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111120544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296150066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766188387"/>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193261939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Q37.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Care during the Covid-19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Q5. Were you informed how the care and treatment you were receiving would change due to the coronavirus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8701223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4259217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1590988503"/>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2751253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998686657"/>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4191252733"/>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8480056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2619595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4831246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653162246"/>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079030930"/>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643284048"/>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21481355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798753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608774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100608206"/>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795438420"/>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823065399"/>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255461458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568644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2747270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114782735"/>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5665803"/>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290023142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986091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3442106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1118593862"/>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99958747"/>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12052211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479757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7931093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5312906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94373622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048725009"/>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31393254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354491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1942450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970304817"/>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635619156"/>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7523627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493115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932931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53473623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306275593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415267924"/>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001312202"/>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14514233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385385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6666995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414284334"/>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42731573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975647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930585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289830798"/>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2454160531"/>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203906638"/>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34295851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516770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3440038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755902423"/>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36149619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592087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4850325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090930458"/>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920577240"/>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4576744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15134902"/>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1119319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8161155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87348748"/>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79359376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29011937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610146054"/>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9759494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67544196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30446273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16558175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9670225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914742264"/>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98094996"/>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8726695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57961937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14607330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25411129"/>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44332445"/>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24482163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11323794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42010498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59862891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9901011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694588922"/>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229239056"/>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38548787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6554871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75791701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7944607"/>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46679041"/>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8665686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455982903"/>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60581714"/>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75134325"/>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83425546"/>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5903833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59735033"/>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739177945"/>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356743073"/>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94865671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19078179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6082912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37669299"/>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45943490"/>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682444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78771777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2199481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3255598380"/>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Q28. Were these NHS talking therapies explained to you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Q37.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Camden and Islington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Support with work</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Views on quality of care</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Support with physical health needs</a:t>
            </a:r>
            <a:r>
              <a:rPr lang="en-GB" sz="1400" smtClean="0">
                <a:solidFill>
                  <a:prstClr val="black"/>
                </a:solidFill>
                <a:latin typeface="Arial"/>
              </a:rPr>
              <a:t>: </a:t>
            </a:r>
            <a:r>
              <a:rPr lang="en-US" sz="1400" b="0" smtClean="0">
                <a:solidFill>
                  <a:prstClr val="black"/>
                </a:solidFill>
                <a:latin typeface="Arial"/>
              </a:rPr>
              <a:t>service users being given support with their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Support with financial advice: </a:t>
            </a:r>
            <a:r>
              <a:rPr lang="en-US" sz="1400" b="0" smtClean="0">
                <a:solidFill>
                  <a:prstClr val="black"/>
                </a:solidFill>
                <a:latin typeface="Arial"/>
              </a:rPr>
              <a:t>service users being given help or advice with finding support for financial advice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Organising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feeling their care is organised well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Review of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Decisions in care: </a:t>
            </a:r>
            <a:r>
              <a:rPr lang="en-US" sz="1400" b="0" noProof="0" smtClean="0">
                <a:solidFill>
                  <a:prstClr val="black"/>
                </a:solidFill>
                <a:latin typeface="Arial"/>
              </a:rPr>
              <a:t>service users feeling that decisions were made together when reviewing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Respect and dignity: </a:t>
            </a:r>
            <a:r>
              <a:rPr lang="en-US" sz="1400" b="0" smtClean="0">
                <a:solidFill>
                  <a:prstClr val="black"/>
                </a:solidFill>
                <a:latin typeface="Arial"/>
              </a:rPr>
              <a:t>services users being treated with respect and dignity by NHS mental health services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Communicating changes in care due to Covid-19</a:t>
            </a:r>
            <a:r>
              <a:rPr lang="en-GB" sz="1400" smtClean="0">
                <a:solidFill>
                  <a:prstClr val="black"/>
                </a:solidFill>
                <a:latin typeface="Arial"/>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informing service users of changes in care due to Covid-19</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275</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275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21</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92</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4123282316"/>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4236379629"/>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3512666579"/>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251046174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100818186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357946587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1670022658"/>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14045</TotalTime>
  <Words>8690</Words>
  <Application>Microsoft Office PowerPoint</Application>
  <PresentationFormat>Widescreen</PresentationFormat>
  <Paragraphs>982</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Camden and Islington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